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9"/>
  </p:notesMasterIdLst>
  <p:handoutMasterIdLst>
    <p:handoutMasterId r:id="rId10"/>
  </p:handoutMasterIdLst>
  <p:sldIdLst>
    <p:sldId id="260" r:id="rId6"/>
    <p:sldId id="257" r:id="rId7"/>
    <p:sldId id="264" r:id="rId8"/>
  </p:sldIdLst>
  <p:sldSz cx="15119350" cy="10691813"/>
  <p:notesSz cx="6799263" cy="9929813"/>
  <p:defaultTextStyle>
    <a:defPPr>
      <a:defRPr lang="en-US"/>
    </a:defPPr>
    <a:lvl1pPr marL="0" algn="l" defTabSz="457101" rtl="0" eaLnBrk="1" latinLnBrk="0" hangingPunct="1">
      <a:defRPr sz="1800" kern="1200">
        <a:solidFill>
          <a:schemeClr val="tx1"/>
        </a:solidFill>
        <a:latin typeface="+mn-lt"/>
        <a:ea typeface="+mn-ea"/>
        <a:cs typeface="+mn-cs"/>
      </a:defRPr>
    </a:lvl1pPr>
    <a:lvl2pPr marL="457101" algn="l" defTabSz="457101" rtl="0" eaLnBrk="1" latinLnBrk="0" hangingPunct="1">
      <a:defRPr sz="1800" kern="1200">
        <a:solidFill>
          <a:schemeClr val="tx1"/>
        </a:solidFill>
        <a:latin typeface="+mn-lt"/>
        <a:ea typeface="+mn-ea"/>
        <a:cs typeface="+mn-cs"/>
      </a:defRPr>
    </a:lvl2pPr>
    <a:lvl3pPr marL="914203" algn="l" defTabSz="457101" rtl="0" eaLnBrk="1" latinLnBrk="0" hangingPunct="1">
      <a:defRPr sz="1800" kern="1200">
        <a:solidFill>
          <a:schemeClr val="tx1"/>
        </a:solidFill>
        <a:latin typeface="+mn-lt"/>
        <a:ea typeface="+mn-ea"/>
        <a:cs typeface="+mn-cs"/>
      </a:defRPr>
    </a:lvl3pPr>
    <a:lvl4pPr marL="1371304" algn="l" defTabSz="457101" rtl="0" eaLnBrk="1" latinLnBrk="0" hangingPunct="1">
      <a:defRPr sz="1800" kern="1200">
        <a:solidFill>
          <a:schemeClr val="tx1"/>
        </a:solidFill>
        <a:latin typeface="+mn-lt"/>
        <a:ea typeface="+mn-ea"/>
        <a:cs typeface="+mn-cs"/>
      </a:defRPr>
    </a:lvl4pPr>
    <a:lvl5pPr marL="1828407" algn="l" defTabSz="457101" rtl="0" eaLnBrk="1" latinLnBrk="0" hangingPunct="1">
      <a:defRPr sz="1800" kern="1200">
        <a:solidFill>
          <a:schemeClr val="tx1"/>
        </a:solidFill>
        <a:latin typeface="+mn-lt"/>
        <a:ea typeface="+mn-ea"/>
        <a:cs typeface="+mn-cs"/>
      </a:defRPr>
    </a:lvl5pPr>
    <a:lvl6pPr marL="2285507" algn="l" defTabSz="457101" rtl="0" eaLnBrk="1" latinLnBrk="0" hangingPunct="1">
      <a:defRPr sz="1800" kern="1200">
        <a:solidFill>
          <a:schemeClr val="tx1"/>
        </a:solidFill>
        <a:latin typeface="+mn-lt"/>
        <a:ea typeface="+mn-ea"/>
        <a:cs typeface="+mn-cs"/>
      </a:defRPr>
    </a:lvl6pPr>
    <a:lvl7pPr marL="2742609" algn="l" defTabSz="457101" rtl="0" eaLnBrk="1" latinLnBrk="0" hangingPunct="1">
      <a:defRPr sz="1800" kern="1200">
        <a:solidFill>
          <a:schemeClr val="tx1"/>
        </a:solidFill>
        <a:latin typeface="+mn-lt"/>
        <a:ea typeface="+mn-ea"/>
        <a:cs typeface="+mn-cs"/>
      </a:defRPr>
    </a:lvl7pPr>
    <a:lvl8pPr marL="3199711" algn="l" defTabSz="457101" rtl="0" eaLnBrk="1" latinLnBrk="0" hangingPunct="1">
      <a:defRPr sz="1800" kern="1200">
        <a:solidFill>
          <a:schemeClr val="tx1"/>
        </a:solidFill>
        <a:latin typeface="+mn-lt"/>
        <a:ea typeface="+mn-ea"/>
        <a:cs typeface="+mn-cs"/>
      </a:defRPr>
    </a:lvl8pPr>
    <a:lvl9pPr marL="3656811" algn="l" defTabSz="457101"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d="{E7B79F53-A705-0740-975B-8877828D8D0E}">
          <p14:sldIdLst>
            <p14:sldId id="260"/>
            <p14:sldId id="257"/>
            <p14:sldId id="264"/>
          </p14:sldIdLst>
        </p14:section>
      </p14:sectionLst>
    </p:ext>
    <p:ext uri="{EFAFB233-063F-42B5-8137-9DF3F51BA10A}">
      <p15:sldGuideLst xmlns:p15="http://schemas.microsoft.com/office/powerpoint/2012/main">
        <p15:guide id="1" orient="horz" pos="3368" userDrawn="1">
          <p15:clr>
            <a:srgbClr val="A4A3A4"/>
          </p15:clr>
        </p15:guide>
        <p15:guide id="2" pos="476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B4B2CF-7E35-8B04-F187-5EAEAF316DA2}" name="Myra Bulanadi" initials="MB" userId="S::mbulanadi@uniting.org::6fee2675-8962-4063-84c1-57b31b163e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D9"/>
    <a:srgbClr val="D2DAE3"/>
    <a:srgbClr val="E8EE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11" autoAdjust="0"/>
    <p:restoredTop sz="96267"/>
  </p:normalViewPr>
  <p:slideViewPr>
    <p:cSldViewPr snapToGrid="0">
      <p:cViewPr>
        <p:scale>
          <a:sx n="67" d="100"/>
          <a:sy n="67" d="100"/>
        </p:scale>
        <p:origin x="216" y="-948"/>
      </p:cViewPr>
      <p:guideLst>
        <p:guide orient="horz" pos="3368"/>
        <p:guide pos="4762"/>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7" d="100"/>
          <a:sy n="77" d="100"/>
        </p:scale>
        <p:origin x="4080" y="120"/>
      </p:cViewPr>
      <p:guideLst/>
    </p:cSldViewPr>
  </p:notesViewPr>
  <p:gridSpacing cx="468058" cy="46805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a Regle" userId="b0033505-c2ee-4b77-a0cc-16b8e973ed79" providerId="ADAL" clId="{CC17E959-AFF2-417E-A6B4-15A7D2B33F12}"/>
    <pc:docChg chg="modSld">
      <pc:chgData name="Nada Regle" userId="b0033505-c2ee-4b77-a0cc-16b8e973ed79" providerId="ADAL" clId="{CC17E959-AFF2-417E-A6B4-15A7D2B33F12}" dt="2026-08-14T06:39:36.178" v="6" actId="20577"/>
      <pc:docMkLst>
        <pc:docMk/>
      </pc:docMkLst>
      <pc:sldChg chg="modSp mod">
        <pc:chgData name="Nada Regle" userId="b0033505-c2ee-4b77-a0cc-16b8e973ed79" providerId="ADAL" clId="{CC17E959-AFF2-417E-A6B4-15A7D2B33F12}" dt="2026-08-14T06:39:36.178" v="6" actId="20577"/>
        <pc:sldMkLst>
          <pc:docMk/>
          <pc:sldMk cId="716160712" sldId="260"/>
        </pc:sldMkLst>
        <pc:graphicFrameChg chg="modGraphic">
          <ac:chgData name="Nada Regle" userId="b0033505-c2ee-4b77-a0cc-16b8e973ed79" providerId="ADAL" clId="{CC17E959-AFF2-417E-A6B4-15A7D2B33F12}" dt="2026-08-14T06:39:36.178" v="6" actId="20577"/>
          <ac:graphicFrameMkLst>
            <pc:docMk/>
            <pc:sldMk cId="716160712" sldId="260"/>
            <ac:graphicFrameMk id="24" creationId="{33777E14-F9FE-4CF7-09E9-BE6E2AAEAEA2}"/>
          </ac:graphicFrameMkLst>
        </pc:graphicFrameChg>
      </pc:sldChg>
    </pc:docChg>
  </pc:docChgLst>
  <pc:docChgLst>
    <pc:chgData name="Sabreen Banu" userId="88be989a-427d-4cbe-8cf3-90e4a7682c2e" providerId="ADAL" clId="{26133B8A-C57D-4828-B113-70D2E0419E67}"/>
    <pc:docChg chg="modSld">
      <pc:chgData name="Sabreen Banu" userId="88be989a-427d-4cbe-8cf3-90e4a7682c2e" providerId="ADAL" clId="{26133B8A-C57D-4828-B113-70D2E0419E67}" dt="2026-08-26T22:27:44.098" v="0" actId="14734"/>
      <pc:docMkLst>
        <pc:docMk/>
      </pc:docMkLst>
      <pc:sldChg chg="modSp mod">
        <pc:chgData name="Sabreen Banu" userId="88be989a-427d-4cbe-8cf3-90e4a7682c2e" providerId="ADAL" clId="{26133B8A-C57D-4828-B113-70D2E0419E67}" dt="2026-08-26T22:27:44.098" v="0" actId="14734"/>
        <pc:sldMkLst>
          <pc:docMk/>
          <pc:sldMk cId="716160712" sldId="260"/>
        </pc:sldMkLst>
        <pc:graphicFrameChg chg="modGraphic">
          <ac:chgData name="Sabreen Banu" userId="88be989a-427d-4cbe-8cf3-90e4a7682c2e" providerId="ADAL" clId="{26133B8A-C57D-4828-B113-70D2E0419E67}" dt="2026-08-26T22:27:44.098" v="0" actId="14734"/>
          <ac:graphicFrameMkLst>
            <pc:docMk/>
            <pc:sldMk cId="716160712" sldId="260"/>
            <ac:graphicFrameMk id="24" creationId="{33777E14-F9FE-4CF7-09E9-BE6E2AAEAEA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554E17-0FA2-EDC9-9BBC-ABCAA820E10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81483CB9-C85C-6334-EB46-91895276C261}"/>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F781BEA6-ED43-4DCE-A427-EE8023951538}" type="datetimeFigureOut">
              <a:rPr lang="en-AU" smtClean="0"/>
              <a:t>27/08/2026</a:t>
            </a:fld>
            <a:endParaRPr lang="en-AU"/>
          </a:p>
        </p:txBody>
      </p:sp>
      <p:sp>
        <p:nvSpPr>
          <p:cNvPr id="4" name="Footer Placeholder 3">
            <a:extLst>
              <a:ext uri="{FF2B5EF4-FFF2-40B4-BE49-F238E27FC236}">
                <a16:creationId xmlns:a16="http://schemas.microsoft.com/office/drawing/2014/main" id="{F3B795BB-D6CF-0F05-9FBA-61F72814C76E}"/>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F3FFE48E-EE09-6552-F978-FDEA451A8821}"/>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EABA9285-DAC0-4827-A965-D74352AA36B5}" type="slidenum">
              <a:rPr lang="en-AU" smtClean="0"/>
              <a:t>‹#›</a:t>
            </a:fld>
            <a:endParaRPr lang="en-AU"/>
          </a:p>
        </p:txBody>
      </p:sp>
    </p:spTree>
    <p:extLst>
      <p:ext uri="{BB962C8B-B14F-4D97-AF65-F5344CB8AC3E}">
        <p14:creationId xmlns:p14="http://schemas.microsoft.com/office/powerpoint/2010/main" val="1055556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275" y="0"/>
            <a:ext cx="2946400" cy="498475"/>
          </a:xfrm>
          <a:prstGeom prst="rect">
            <a:avLst/>
          </a:prstGeom>
        </p:spPr>
        <p:txBody>
          <a:bodyPr vert="horz" lIns="91440" tIns="45720" rIns="91440" bIns="45720" rtlCol="0"/>
          <a:lstStyle>
            <a:lvl1pPr algn="r">
              <a:defRPr sz="1200"/>
            </a:lvl1pPr>
          </a:lstStyle>
          <a:p>
            <a:fld id="{527349B1-0AFF-7241-AA4D-A817BB04F0F2}" type="datetimeFigureOut">
              <a:rPr lang="en-US" smtClean="0"/>
              <a:t>8/27/2026</a:t>
            </a:fld>
            <a:endParaRPr lang="en-US"/>
          </a:p>
        </p:txBody>
      </p:sp>
      <p:sp>
        <p:nvSpPr>
          <p:cNvPr id="4" name="Slide Image Placeholder 3"/>
          <p:cNvSpPr>
            <a:spLocks noGrp="1" noRot="1" noChangeAspect="1"/>
          </p:cNvSpPr>
          <p:nvPr>
            <p:ph type="sldImg" idx="2"/>
          </p:nvPr>
        </p:nvSpPr>
        <p:spPr>
          <a:xfrm>
            <a:off x="1030288" y="1241425"/>
            <a:ext cx="4738687"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8375"/>
            <a:ext cx="5440363" cy="3910013"/>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275" y="9431338"/>
            <a:ext cx="2946400" cy="498475"/>
          </a:xfrm>
          <a:prstGeom prst="rect">
            <a:avLst/>
          </a:prstGeom>
        </p:spPr>
        <p:txBody>
          <a:bodyPr vert="horz" lIns="91440" tIns="45720" rIns="91440" bIns="45720" rtlCol="0" anchor="b"/>
          <a:lstStyle>
            <a:lvl1pPr algn="r">
              <a:defRPr sz="1200"/>
            </a:lvl1pPr>
          </a:lstStyle>
          <a:p>
            <a:fld id="{99823C6A-639B-4B48-8032-9EE87FCBD57E}" type="slidenum">
              <a:rPr lang="en-US" smtClean="0"/>
              <a:t>‹#›</a:t>
            </a:fld>
            <a:endParaRPr lang="en-US"/>
          </a:p>
        </p:txBody>
      </p:sp>
    </p:spTree>
    <p:extLst>
      <p:ext uri="{BB962C8B-B14F-4D97-AF65-F5344CB8AC3E}">
        <p14:creationId xmlns:p14="http://schemas.microsoft.com/office/powerpoint/2010/main" val="2198657059"/>
      </p:ext>
    </p:extLst>
  </p:cSld>
  <p:clrMap bg1="lt1" tx1="dk1" bg2="lt2" tx2="dk2" accent1="accent1" accent2="accent2" accent3="accent3" accent4="accent4" accent5="accent5" accent6="accent6" hlink="hlink" folHlink="folHlink"/>
  <p:notesStyle>
    <a:lvl1pPr marL="0" algn="l" defTabSz="1407766" rtl="0" eaLnBrk="1" latinLnBrk="0" hangingPunct="1">
      <a:defRPr sz="1848" kern="1200">
        <a:solidFill>
          <a:schemeClr val="tx1"/>
        </a:solidFill>
        <a:latin typeface="+mn-lt"/>
        <a:ea typeface="+mn-ea"/>
        <a:cs typeface="+mn-cs"/>
      </a:defRPr>
    </a:lvl1pPr>
    <a:lvl2pPr marL="703882" algn="l" defTabSz="1407766" rtl="0" eaLnBrk="1" latinLnBrk="0" hangingPunct="1">
      <a:defRPr sz="1848" kern="1200">
        <a:solidFill>
          <a:schemeClr val="tx1"/>
        </a:solidFill>
        <a:latin typeface="+mn-lt"/>
        <a:ea typeface="+mn-ea"/>
        <a:cs typeface="+mn-cs"/>
      </a:defRPr>
    </a:lvl2pPr>
    <a:lvl3pPr marL="1407766" algn="l" defTabSz="1407766" rtl="0" eaLnBrk="1" latinLnBrk="0" hangingPunct="1">
      <a:defRPr sz="1848" kern="1200">
        <a:solidFill>
          <a:schemeClr val="tx1"/>
        </a:solidFill>
        <a:latin typeface="+mn-lt"/>
        <a:ea typeface="+mn-ea"/>
        <a:cs typeface="+mn-cs"/>
      </a:defRPr>
    </a:lvl3pPr>
    <a:lvl4pPr marL="2111648" algn="l" defTabSz="1407766" rtl="0" eaLnBrk="1" latinLnBrk="0" hangingPunct="1">
      <a:defRPr sz="1848" kern="1200">
        <a:solidFill>
          <a:schemeClr val="tx1"/>
        </a:solidFill>
        <a:latin typeface="+mn-lt"/>
        <a:ea typeface="+mn-ea"/>
        <a:cs typeface="+mn-cs"/>
      </a:defRPr>
    </a:lvl4pPr>
    <a:lvl5pPr marL="2815531" algn="l" defTabSz="1407766" rtl="0" eaLnBrk="1" latinLnBrk="0" hangingPunct="1">
      <a:defRPr sz="1848" kern="1200">
        <a:solidFill>
          <a:schemeClr val="tx1"/>
        </a:solidFill>
        <a:latin typeface="+mn-lt"/>
        <a:ea typeface="+mn-ea"/>
        <a:cs typeface="+mn-cs"/>
      </a:defRPr>
    </a:lvl5pPr>
    <a:lvl6pPr marL="3519414" algn="l" defTabSz="1407766" rtl="0" eaLnBrk="1" latinLnBrk="0" hangingPunct="1">
      <a:defRPr sz="1848" kern="1200">
        <a:solidFill>
          <a:schemeClr val="tx1"/>
        </a:solidFill>
        <a:latin typeface="+mn-lt"/>
        <a:ea typeface="+mn-ea"/>
        <a:cs typeface="+mn-cs"/>
      </a:defRPr>
    </a:lvl6pPr>
    <a:lvl7pPr marL="4223297" algn="l" defTabSz="1407766" rtl="0" eaLnBrk="1" latinLnBrk="0" hangingPunct="1">
      <a:defRPr sz="1848" kern="1200">
        <a:solidFill>
          <a:schemeClr val="tx1"/>
        </a:solidFill>
        <a:latin typeface="+mn-lt"/>
        <a:ea typeface="+mn-ea"/>
        <a:cs typeface="+mn-cs"/>
      </a:defRPr>
    </a:lvl7pPr>
    <a:lvl8pPr marL="4927180" algn="l" defTabSz="1407766" rtl="0" eaLnBrk="1" latinLnBrk="0" hangingPunct="1">
      <a:defRPr sz="1848" kern="1200">
        <a:solidFill>
          <a:schemeClr val="tx1"/>
        </a:solidFill>
        <a:latin typeface="+mn-lt"/>
        <a:ea typeface="+mn-ea"/>
        <a:cs typeface="+mn-cs"/>
      </a:defRPr>
    </a:lvl8pPr>
    <a:lvl9pPr marL="5631063" algn="l" defTabSz="1407766" rtl="0" eaLnBrk="1" latinLnBrk="0" hangingPunct="1">
      <a:defRPr sz="184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30288" y="1241425"/>
            <a:ext cx="4738687" cy="33512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823C6A-639B-4B48-8032-9EE87FCBD57E}" type="slidenum">
              <a:rPr lang="en-US" smtClean="0"/>
              <a:t>1</a:t>
            </a:fld>
            <a:endParaRPr lang="en-US"/>
          </a:p>
        </p:txBody>
      </p:sp>
    </p:spTree>
    <p:extLst>
      <p:ext uri="{BB962C8B-B14F-4D97-AF65-F5344CB8AC3E}">
        <p14:creationId xmlns:p14="http://schemas.microsoft.com/office/powerpoint/2010/main" val="650868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nd Back Covers">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2436A78A-24B2-DB3B-4C70-410DAAC2C8BA}"/>
              </a:ext>
            </a:extLst>
          </p:cNvPr>
          <p:cNvSpPr txBox="1"/>
          <p:nvPr userDrawn="1"/>
        </p:nvSpPr>
        <p:spPr>
          <a:xfrm>
            <a:off x="578916" y="10130563"/>
            <a:ext cx="3079053" cy="561250"/>
          </a:xfrm>
          <a:prstGeom prst="rect">
            <a:avLst/>
          </a:prstGeom>
          <a:noFill/>
        </p:spPr>
        <p:txBody>
          <a:bodyPr wrap="square" lIns="0" tIns="0" rIns="0" bIns="0" rtlCol="0" anchor="ctr" anchorCtr="0">
            <a:noAutofit/>
          </a:bodyPr>
          <a:lstStyle/>
          <a:p>
            <a:r>
              <a:rPr lang="en-AU" sz="668" kern="1200" dirty="0">
                <a:solidFill>
                  <a:schemeClr val="bg1">
                    <a:lumMod val="50000"/>
                  </a:schemeClr>
                </a:solidFill>
                <a:effectLst/>
                <a:latin typeface="+mn-lt"/>
                <a:ea typeface="+mn-ea"/>
                <a:cs typeface="+mn-cs"/>
              </a:rPr>
              <a:t>© Copyright Uniting NSW.ACT 2026 26-EARL-691.JUL26</a:t>
            </a:r>
          </a:p>
        </p:txBody>
      </p:sp>
      <p:sp>
        <p:nvSpPr>
          <p:cNvPr id="14" name="Rectangle 13">
            <a:extLst>
              <a:ext uri="{FF2B5EF4-FFF2-40B4-BE49-F238E27FC236}">
                <a16:creationId xmlns:a16="http://schemas.microsoft.com/office/drawing/2014/main" id="{CB955945-6598-6427-62C7-449589C15284}"/>
              </a:ext>
            </a:extLst>
          </p:cNvPr>
          <p:cNvSpPr/>
          <p:nvPr userDrawn="1"/>
        </p:nvSpPr>
        <p:spPr>
          <a:xfrm>
            <a:off x="0" y="-842552"/>
            <a:ext cx="1981200" cy="5612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84" dirty="0"/>
              <a:t>Back cover</a:t>
            </a:r>
          </a:p>
        </p:txBody>
      </p:sp>
      <p:sp>
        <p:nvSpPr>
          <p:cNvPr id="15" name="Rectangle 14">
            <a:extLst>
              <a:ext uri="{FF2B5EF4-FFF2-40B4-BE49-F238E27FC236}">
                <a16:creationId xmlns:a16="http://schemas.microsoft.com/office/drawing/2014/main" id="{DEF97C9D-D679-FAA5-C314-0A73AE9A9ED4}"/>
              </a:ext>
            </a:extLst>
          </p:cNvPr>
          <p:cNvSpPr/>
          <p:nvPr userDrawn="1"/>
        </p:nvSpPr>
        <p:spPr>
          <a:xfrm>
            <a:off x="13138150" y="-842552"/>
            <a:ext cx="1981200" cy="5612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584" dirty="0"/>
              <a:t>Front cover</a:t>
            </a:r>
          </a:p>
        </p:txBody>
      </p:sp>
      <p:pic>
        <p:nvPicPr>
          <p:cNvPr id="18" name="Graphic 17">
            <a:extLst>
              <a:ext uri="{FF2B5EF4-FFF2-40B4-BE49-F238E27FC236}">
                <a16:creationId xmlns:a16="http://schemas.microsoft.com/office/drawing/2014/main" id="{E9609DEB-E6DE-34C2-0DF3-DD7D5CCA2B9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640938" y="9491143"/>
            <a:ext cx="1887915" cy="619472"/>
          </a:xfrm>
          <a:prstGeom prst="rect">
            <a:avLst/>
          </a:prstGeom>
        </p:spPr>
      </p:pic>
      <p:sp>
        <p:nvSpPr>
          <p:cNvPr id="7" name="Online Image Placeholder 6">
            <a:extLst>
              <a:ext uri="{FF2B5EF4-FFF2-40B4-BE49-F238E27FC236}">
                <a16:creationId xmlns:a16="http://schemas.microsoft.com/office/drawing/2014/main" id="{F88A7F5A-DE82-4088-430D-073F33E5B238}"/>
              </a:ext>
            </a:extLst>
          </p:cNvPr>
          <p:cNvSpPr>
            <a:spLocks noGrp="1"/>
          </p:cNvSpPr>
          <p:nvPr>
            <p:ph type="clipArt" sz="quarter" idx="11"/>
          </p:nvPr>
        </p:nvSpPr>
        <p:spPr>
          <a:xfrm>
            <a:off x="8167415" y="9558265"/>
            <a:ext cx="554038" cy="561975"/>
          </a:xfrm>
          <a:prstGeom prst="rect">
            <a:avLst/>
          </a:prstGeom>
        </p:spPr>
        <p:txBody>
          <a:bodyPr/>
          <a:lstStyle/>
          <a:p>
            <a:endParaRPr lang="en-US"/>
          </a:p>
        </p:txBody>
      </p:sp>
      <p:sp>
        <p:nvSpPr>
          <p:cNvPr id="23" name="Picture Placeholder 9">
            <a:extLst>
              <a:ext uri="{FF2B5EF4-FFF2-40B4-BE49-F238E27FC236}">
                <a16:creationId xmlns:a16="http://schemas.microsoft.com/office/drawing/2014/main" id="{6142D9C9-60DF-2CC8-65E3-A3DDF0B52AB6}"/>
              </a:ext>
            </a:extLst>
          </p:cNvPr>
          <p:cNvSpPr>
            <a:spLocks noGrp="1"/>
          </p:cNvSpPr>
          <p:nvPr>
            <p:ph type="pic" sz="quarter" idx="16"/>
          </p:nvPr>
        </p:nvSpPr>
        <p:spPr>
          <a:xfrm rot="271984">
            <a:off x="13069084" y="6314526"/>
            <a:ext cx="1548000" cy="1306306"/>
          </a:xfrm>
          <a:prstGeom prst="rect">
            <a:avLst/>
          </a:prstGeom>
        </p:spPr>
        <p:txBody>
          <a:bodyPr/>
          <a:lstStyle/>
          <a:p>
            <a:endParaRPr lang="en-US"/>
          </a:p>
        </p:txBody>
      </p:sp>
      <p:sp>
        <p:nvSpPr>
          <p:cNvPr id="22" name="Picture Placeholder 9">
            <a:extLst>
              <a:ext uri="{FF2B5EF4-FFF2-40B4-BE49-F238E27FC236}">
                <a16:creationId xmlns:a16="http://schemas.microsoft.com/office/drawing/2014/main" id="{FB34222B-DE9D-A2A2-50C3-148EF8B91541}"/>
              </a:ext>
            </a:extLst>
          </p:cNvPr>
          <p:cNvSpPr>
            <a:spLocks noGrp="1"/>
          </p:cNvSpPr>
          <p:nvPr>
            <p:ph type="pic" sz="quarter" idx="15"/>
          </p:nvPr>
        </p:nvSpPr>
        <p:spPr>
          <a:xfrm rot="21250395">
            <a:off x="11424553" y="6074528"/>
            <a:ext cx="1548000" cy="1306306"/>
          </a:xfrm>
          <a:prstGeom prst="rect">
            <a:avLst/>
          </a:prstGeom>
        </p:spPr>
        <p:txBody>
          <a:bodyPr/>
          <a:lstStyle/>
          <a:p>
            <a:endParaRPr lang="en-US"/>
          </a:p>
        </p:txBody>
      </p:sp>
      <p:sp>
        <p:nvSpPr>
          <p:cNvPr id="21" name="Picture Placeholder 9">
            <a:extLst>
              <a:ext uri="{FF2B5EF4-FFF2-40B4-BE49-F238E27FC236}">
                <a16:creationId xmlns:a16="http://schemas.microsoft.com/office/drawing/2014/main" id="{8AD9909F-D8CA-AB88-DAB2-4265E6D8181F}"/>
              </a:ext>
            </a:extLst>
          </p:cNvPr>
          <p:cNvSpPr>
            <a:spLocks noGrp="1"/>
          </p:cNvSpPr>
          <p:nvPr>
            <p:ph type="pic" sz="quarter" idx="14"/>
          </p:nvPr>
        </p:nvSpPr>
        <p:spPr>
          <a:xfrm rot="392285">
            <a:off x="9783571" y="6269517"/>
            <a:ext cx="1548000" cy="1306306"/>
          </a:xfrm>
          <a:prstGeom prst="rect">
            <a:avLst/>
          </a:prstGeom>
        </p:spPr>
        <p:txBody>
          <a:bodyPr/>
          <a:lstStyle/>
          <a:p>
            <a:endParaRPr lang="en-US"/>
          </a:p>
        </p:txBody>
      </p:sp>
      <p:sp>
        <p:nvSpPr>
          <p:cNvPr id="11" name="Picture Placeholder 9">
            <a:extLst>
              <a:ext uri="{FF2B5EF4-FFF2-40B4-BE49-F238E27FC236}">
                <a16:creationId xmlns:a16="http://schemas.microsoft.com/office/drawing/2014/main" id="{C4EC2FBE-E744-5507-DF8C-39E42B9C6BC0}"/>
              </a:ext>
            </a:extLst>
          </p:cNvPr>
          <p:cNvSpPr>
            <a:spLocks noGrp="1"/>
          </p:cNvSpPr>
          <p:nvPr>
            <p:ph type="pic" sz="quarter" idx="13"/>
          </p:nvPr>
        </p:nvSpPr>
        <p:spPr>
          <a:xfrm rot="21124707">
            <a:off x="8120504" y="6215390"/>
            <a:ext cx="1548000" cy="1306306"/>
          </a:xfrm>
          <a:prstGeom prst="rect">
            <a:avLst/>
          </a:prstGeom>
        </p:spPr>
        <p:txBody>
          <a:bodyPr/>
          <a:lstStyle/>
          <a:p>
            <a:endParaRPr lang="en-US"/>
          </a:p>
        </p:txBody>
      </p:sp>
    </p:spTree>
    <p:extLst>
      <p:ext uri="{BB962C8B-B14F-4D97-AF65-F5344CB8AC3E}">
        <p14:creationId xmlns:p14="http://schemas.microsoft.com/office/powerpoint/2010/main" val="1718385452"/>
      </p:ext>
    </p:extLst>
  </p:cSld>
  <p:clrMapOvr>
    <a:masterClrMapping/>
  </p:clrMapOvr>
  <p:extLst>
    <p:ext uri="{DCECCB84-F9BA-43D5-87BE-67443E8EF086}">
      <p15:sldGuideLst xmlns:p15="http://schemas.microsoft.com/office/powerpoint/2012/main">
        <p15:guide id="2" pos="4762" userDrawn="1">
          <p15:clr>
            <a:srgbClr val="FBAE40"/>
          </p15:clr>
        </p15:guide>
        <p15:guide id="4" pos="5142" userDrawn="1">
          <p15:clr>
            <a:srgbClr val="FBAE40"/>
          </p15:clr>
        </p15:guide>
        <p15:guide id="5" pos="9162" userDrawn="1">
          <p15:clr>
            <a:srgbClr val="FBAE40"/>
          </p15:clr>
        </p15:guide>
        <p15:guide id="6" pos="366" userDrawn="1">
          <p15:clr>
            <a:srgbClr val="FBAE40"/>
          </p15:clr>
        </p15:guide>
        <p15:guide id="7" pos="4382" userDrawn="1">
          <p15:clr>
            <a:srgbClr val="FBAE40"/>
          </p15:clr>
        </p15:guide>
        <p15:guide id="12" orient="horz" pos="6373" userDrawn="1">
          <p15:clr>
            <a:srgbClr val="FBAE40"/>
          </p15:clr>
        </p15:guide>
        <p15:guide id="13" orient="horz" pos="35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nal spread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F94DE1-791B-3422-B165-556472741778}"/>
              </a:ext>
            </a:extLst>
          </p:cNvPr>
          <p:cNvSpPr/>
          <p:nvPr userDrawn="1"/>
        </p:nvSpPr>
        <p:spPr>
          <a:xfrm>
            <a:off x="2904890" y="1337914"/>
            <a:ext cx="2304000" cy="17730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 name="Rectangle 2">
            <a:extLst>
              <a:ext uri="{FF2B5EF4-FFF2-40B4-BE49-F238E27FC236}">
                <a16:creationId xmlns:a16="http://schemas.microsoft.com/office/drawing/2014/main" id="{986E6A03-1B3D-614C-D468-486BEE8974AA}"/>
              </a:ext>
            </a:extLst>
          </p:cNvPr>
          <p:cNvSpPr/>
          <p:nvPr userDrawn="1"/>
        </p:nvSpPr>
        <p:spPr>
          <a:xfrm>
            <a:off x="5234204" y="1337914"/>
            <a:ext cx="2304000" cy="177307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4" name="Rectangle 3">
            <a:extLst>
              <a:ext uri="{FF2B5EF4-FFF2-40B4-BE49-F238E27FC236}">
                <a16:creationId xmlns:a16="http://schemas.microsoft.com/office/drawing/2014/main" id="{1DF6C4E1-9C9E-CA3E-D0F0-7F812E11BDEB}"/>
              </a:ext>
            </a:extLst>
          </p:cNvPr>
          <p:cNvSpPr/>
          <p:nvPr userDrawn="1"/>
        </p:nvSpPr>
        <p:spPr>
          <a:xfrm>
            <a:off x="7563518" y="1337914"/>
            <a:ext cx="2304000" cy="177307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5" name="Rectangle 4">
            <a:extLst>
              <a:ext uri="{FF2B5EF4-FFF2-40B4-BE49-F238E27FC236}">
                <a16:creationId xmlns:a16="http://schemas.microsoft.com/office/drawing/2014/main" id="{B7DF6C2A-6B70-AF4B-3ABD-423C2E925E35}"/>
              </a:ext>
            </a:extLst>
          </p:cNvPr>
          <p:cNvSpPr/>
          <p:nvPr userDrawn="1"/>
        </p:nvSpPr>
        <p:spPr>
          <a:xfrm>
            <a:off x="9892832" y="1337914"/>
            <a:ext cx="2304000" cy="177307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6" name="Rectangle 5">
            <a:extLst>
              <a:ext uri="{FF2B5EF4-FFF2-40B4-BE49-F238E27FC236}">
                <a16:creationId xmlns:a16="http://schemas.microsoft.com/office/drawing/2014/main" id="{8F27500D-7F3C-2D6F-C1E7-FE021E064B7E}"/>
              </a:ext>
            </a:extLst>
          </p:cNvPr>
          <p:cNvSpPr/>
          <p:nvPr userDrawn="1"/>
        </p:nvSpPr>
        <p:spPr>
          <a:xfrm>
            <a:off x="12222145" y="1337914"/>
            <a:ext cx="2304000" cy="177307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13" name="Picture Placeholder 12">
            <a:extLst>
              <a:ext uri="{FF2B5EF4-FFF2-40B4-BE49-F238E27FC236}">
                <a16:creationId xmlns:a16="http://schemas.microsoft.com/office/drawing/2014/main" id="{B71A342A-F19C-EAB5-EB52-92EFC7EF3954}"/>
              </a:ext>
            </a:extLst>
          </p:cNvPr>
          <p:cNvSpPr>
            <a:spLocks noGrp="1"/>
          </p:cNvSpPr>
          <p:nvPr>
            <p:ph type="pic" sz="quarter" idx="10"/>
          </p:nvPr>
        </p:nvSpPr>
        <p:spPr>
          <a:xfrm>
            <a:off x="2994025" y="1414463"/>
            <a:ext cx="2136775" cy="1385887"/>
          </a:xfrm>
          <a:prstGeom prst="rect">
            <a:avLst/>
          </a:prstGeom>
        </p:spPr>
        <p:txBody>
          <a:bodyPr/>
          <a:lstStyle/>
          <a:p>
            <a:endParaRPr lang="en-US"/>
          </a:p>
        </p:txBody>
      </p:sp>
      <p:sp>
        <p:nvSpPr>
          <p:cNvPr id="14" name="Picture Placeholder 12">
            <a:extLst>
              <a:ext uri="{FF2B5EF4-FFF2-40B4-BE49-F238E27FC236}">
                <a16:creationId xmlns:a16="http://schemas.microsoft.com/office/drawing/2014/main" id="{0B1EBFCD-A0C6-44DE-C810-F976A6E1EA03}"/>
              </a:ext>
            </a:extLst>
          </p:cNvPr>
          <p:cNvSpPr>
            <a:spLocks noGrp="1"/>
          </p:cNvSpPr>
          <p:nvPr>
            <p:ph type="pic" sz="quarter" idx="11"/>
          </p:nvPr>
        </p:nvSpPr>
        <p:spPr>
          <a:xfrm>
            <a:off x="5313713" y="1414463"/>
            <a:ext cx="2136775" cy="1385887"/>
          </a:xfrm>
          <a:prstGeom prst="rect">
            <a:avLst/>
          </a:prstGeom>
        </p:spPr>
        <p:txBody>
          <a:bodyPr/>
          <a:lstStyle/>
          <a:p>
            <a:endParaRPr lang="en-US"/>
          </a:p>
        </p:txBody>
      </p:sp>
      <p:sp>
        <p:nvSpPr>
          <p:cNvPr id="15" name="Picture Placeholder 12">
            <a:extLst>
              <a:ext uri="{FF2B5EF4-FFF2-40B4-BE49-F238E27FC236}">
                <a16:creationId xmlns:a16="http://schemas.microsoft.com/office/drawing/2014/main" id="{5652BC97-0C46-F7AF-6774-86CC1DAC9C85}"/>
              </a:ext>
            </a:extLst>
          </p:cNvPr>
          <p:cNvSpPr>
            <a:spLocks noGrp="1"/>
          </p:cNvSpPr>
          <p:nvPr>
            <p:ph type="pic" sz="quarter" idx="12"/>
          </p:nvPr>
        </p:nvSpPr>
        <p:spPr>
          <a:xfrm>
            <a:off x="7643027" y="1414463"/>
            <a:ext cx="2136775" cy="1385887"/>
          </a:xfrm>
          <a:prstGeom prst="rect">
            <a:avLst/>
          </a:prstGeom>
        </p:spPr>
        <p:txBody>
          <a:bodyPr/>
          <a:lstStyle/>
          <a:p>
            <a:endParaRPr lang="en-US"/>
          </a:p>
        </p:txBody>
      </p:sp>
      <p:sp>
        <p:nvSpPr>
          <p:cNvPr id="16" name="Picture Placeholder 12">
            <a:extLst>
              <a:ext uri="{FF2B5EF4-FFF2-40B4-BE49-F238E27FC236}">
                <a16:creationId xmlns:a16="http://schemas.microsoft.com/office/drawing/2014/main" id="{FC89BD1F-30F9-34D2-3F96-3220E987260B}"/>
              </a:ext>
            </a:extLst>
          </p:cNvPr>
          <p:cNvSpPr>
            <a:spLocks noGrp="1"/>
          </p:cNvSpPr>
          <p:nvPr>
            <p:ph type="pic" sz="quarter" idx="13"/>
          </p:nvPr>
        </p:nvSpPr>
        <p:spPr>
          <a:xfrm>
            <a:off x="9972340" y="1414463"/>
            <a:ext cx="2136775" cy="1385887"/>
          </a:xfrm>
          <a:prstGeom prst="rect">
            <a:avLst/>
          </a:prstGeom>
        </p:spPr>
        <p:txBody>
          <a:bodyPr/>
          <a:lstStyle/>
          <a:p>
            <a:endParaRPr lang="en-US"/>
          </a:p>
        </p:txBody>
      </p:sp>
      <p:sp>
        <p:nvSpPr>
          <p:cNvPr id="17" name="Picture Placeholder 12">
            <a:extLst>
              <a:ext uri="{FF2B5EF4-FFF2-40B4-BE49-F238E27FC236}">
                <a16:creationId xmlns:a16="http://schemas.microsoft.com/office/drawing/2014/main" id="{C9DF916D-0938-FB4A-8A0B-701B6BDADEC2}"/>
              </a:ext>
            </a:extLst>
          </p:cNvPr>
          <p:cNvSpPr>
            <a:spLocks noGrp="1"/>
          </p:cNvSpPr>
          <p:nvPr>
            <p:ph type="pic" sz="quarter" idx="14"/>
          </p:nvPr>
        </p:nvSpPr>
        <p:spPr>
          <a:xfrm>
            <a:off x="12311279" y="1414463"/>
            <a:ext cx="2136775" cy="1385887"/>
          </a:xfrm>
          <a:prstGeom prst="rect">
            <a:avLst/>
          </a:prstGeom>
        </p:spPr>
        <p:txBody>
          <a:bodyPr/>
          <a:lstStyle/>
          <a:p>
            <a:endParaRPr lang="en-US"/>
          </a:p>
        </p:txBody>
      </p:sp>
      <p:pic>
        <p:nvPicPr>
          <p:cNvPr id="23" name="Graphic 22">
            <a:extLst>
              <a:ext uri="{FF2B5EF4-FFF2-40B4-BE49-F238E27FC236}">
                <a16:creationId xmlns:a16="http://schemas.microsoft.com/office/drawing/2014/main" id="{E5F2E1C6-F9A6-0D38-EE56-64088682E39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8215" y="574675"/>
            <a:ext cx="1887915" cy="619472"/>
          </a:xfrm>
          <a:prstGeom prst="rect">
            <a:avLst/>
          </a:prstGeom>
        </p:spPr>
      </p:pic>
    </p:spTree>
    <p:extLst>
      <p:ext uri="{BB962C8B-B14F-4D97-AF65-F5344CB8AC3E}">
        <p14:creationId xmlns:p14="http://schemas.microsoft.com/office/powerpoint/2010/main" val="269324368"/>
      </p:ext>
    </p:extLst>
  </p:cSld>
  <p:clrMapOvr>
    <a:masterClrMapping/>
  </p:clrMapOvr>
  <p:extLst>
    <p:ext uri="{DCECCB84-F9BA-43D5-87BE-67443E8EF086}">
      <p15:sldGuideLst xmlns:p15="http://schemas.microsoft.com/office/powerpoint/2012/main">
        <p15:guide id="2" pos="4762" userDrawn="1">
          <p15:clr>
            <a:srgbClr val="FBAE40"/>
          </p15:clr>
        </p15:guide>
        <p15:guide id="4" pos="5142" userDrawn="1">
          <p15:clr>
            <a:srgbClr val="FBAE40"/>
          </p15:clr>
        </p15:guide>
        <p15:guide id="5" pos="9158" userDrawn="1">
          <p15:clr>
            <a:srgbClr val="FBAE40"/>
          </p15:clr>
        </p15:guide>
        <p15:guide id="6" pos="362" userDrawn="1">
          <p15:clr>
            <a:srgbClr val="FBAE40"/>
          </p15:clr>
        </p15:guide>
        <p15:guide id="7" pos="4382" userDrawn="1">
          <p15:clr>
            <a:srgbClr val="FBAE40"/>
          </p15:clr>
        </p15:guide>
        <p15:guide id="12" orient="horz" pos="6373" userDrawn="1">
          <p15:clr>
            <a:srgbClr val="FBAE40"/>
          </p15:clr>
        </p15:guide>
        <p15:guide id="13" orient="horz" pos="3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2332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594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1315843" rtl="0" eaLnBrk="1" latinLnBrk="0" hangingPunct="1">
        <a:lnSpc>
          <a:spcPct val="90000"/>
        </a:lnSpc>
        <a:spcBef>
          <a:spcPct val="0"/>
        </a:spcBef>
        <a:buNone/>
        <a:defRPr sz="4605" kern="1200">
          <a:solidFill>
            <a:schemeClr val="tx1"/>
          </a:solidFill>
          <a:latin typeface="+mj-lt"/>
          <a:ea typeface="+mj-ea"/>
          <a:cs typeface="+mj-cs"/>
        </a:defRPr>
      </a:lvl1pPr>
    </p:titleStyle>
    <p:bodyStyle>
      <a:lvl1pPr marL="0" indent="0" algn="l" defTabSz="1315843" rtl="0" eaLnBrk="1" latinLnBrk="0" hangingPunct="1">
        <a:lnSpc>
          <a:spcPct val="100000"/>
        </a:lnSpc>
        <a:spcBef>
          <a:spcPts val="0"/>
        </a:spcBef>
        <a:spcAft>
          <a:spcPts val="863"/>
        </a:spcAft>
        <a:buFont typeface="Arial" panose="020B0604020202020204" pitchFamily="34" charset="0"/>
        <a:buNone/>
        <a:defRPr sz="2015" kern="1200">
          <a:solidFill>
            <a:schemeClr val="tx2"/>
          </a:solidFill>
          <a:latin typeface="+mj-lt"/>
          <a:ea typeface="+mn-ea"/>
          <a:cs typeface="+mn-cs"/>
        </a:defRPr>
      </a:lvl1pPr>
      <a:lvl2pPr marL="0" indent="0" algn="l" defTabSz="1315843" rtl="0" eaLnBrk="1" latinLnBrk="0" hangingPunct="1">
        <a:lnSpc>
          <a:spcPct val="100000"/>
        </a:lnSpc>
        <a:spcBef>
          <a:spcPts val="0"/>
        </a:spcBef>
        <a:spcAft>
          <a:spcPts val="863"/>
        </a:spcAft>
        <a:buFont typeface="Arial" panose="020B0604020202020204" pitchFamily="34" charset="0"/>
        <a:buNone/>
        <a:defRPr sz="2015" b="1" kern="1200">
          <a:solidFill>
            <a:schemeClr val="tx1"/>
          </a:solidFill>
          <a:latin typeface="+mn-lt"/>
          <a:ea typeface="+mn-ea"/>
          <a:cs typeface="+mn-cs"/>
        </a:defRPr>
      </a:lvl2pPr>
      <a:lvl3pPr marL="0" indent="0" algn="l" defTabSz="1315843" rtl="0" eaLnBrk="1" latinLnBrk="0" hangingPunct="1">
        <a:lnSpc>
          <a:spcPct val="100000"/>
        </a:lnSpc>
        <a:spcBef>
          <a:spcPts val="0"/>
        </a:spcBef>
        <a:spcAft>
          <a:spcPts val="863"/>
        </a:spcAft>
        <a:buFont typeface="Arial" panose="020B0604020202020204" pitchFamily="34" charset="0"/>
        <a:buNone/>
        <a:defRPr sz="1584" kern="1200">
          <a:solidFill>
            <a:schemeClr val="tx1"/>
          </a:solidFill>
          <a:latin typeface="+mn-lt"/>
          <a:ea typeface="+mn-ea"/>
          <a:cs typeface="+mn-cs"/>
        </a:defRPr>
      </a:lvl3pPr>
      <a:lvl4pPr marL="246735" indent="-246735" algn="l" defTabSz="1315843" rtl="0" eaLnBrk="1" latinLnBrk="0" hangingPunct="1">
        <a:lnSpc>
          <a:spcPct val="100000"/>
        </a:lnSpc>
        <a:spcBef>
          <a:spcPts val="0"/>
        </a:spcBef>
        <a:spcAft>
          <a:spcPts val="863"/>
        </a:spcAft>
        <a:buFont typeface="Arial" panose="020B0604020202020204" pitchFamily="34" charset="0"/>
        <a:buChar char="•"/>
        <a:defRPr sz="1584" kern="1200">
          <a:solidFill>
            <a:schemeClr val="tx1"/>
          </a:solidFill>
          <a:latin typeface="+mn-lt"/>
          <a:ea typeface="+mn-ea"/>
          <a:cs typeface="+mn-cs"/>
        </a:defRPr>
      </a:lvl4pPr>
      <a:lvl5pPr marL="0" indent="0" algn="l" defTabSz="1315843" rtl="0" eaLnBrk="1" latinLnBrk="0" hangingPunct="1">
        <a:lnSpc>
          <a:spcPct val="90000"/>
        </a:lnSpc>
        <a:spcBef>
          <a:spcPts val="719"/>
        </a:spcBef>
        <a:buFont typeface="Arial" panose="020B0604020202020204" pitchFamily="34" charset="0"/>
        <a:buNone/>
        <a:defRPr sz="1584" kern="1200">
          <a:solidFill>
            <a:schemeClr val="tx1"/>
          </a:solidFill>
          <a:latin typeface="+mn-lt"/>
          <a:ea typeface="+mn-ea"/>
          <a:cs typeface="+mn-cs"/>
        </a:defRPr>
      </a:lvl5pPr>
      <a:lvl6pPr marL="3618565" indent="-328961" algn="l" defTabSz="1315843" rtl="0" eaLnBrk="1" latinLnBrk="0" hangingPunct="1">
        <a:lnSpc>
          <a:spcPct val="90000"/>
        </a:lnSpc>
        <a:spcBef>
          <a:spcPts val="719"/>
        </a:spcBef>
        <a:buFont typeface="Arial" panose="020B0604020202020204" pitchFamily="34" charset="0"/>
        <a:buChar char="•"/>
        <a:defRPr sz="2590" kern="1200">
          <a:solidFill>
            <a:schemeClr val="tx1"/>
          </a:solidFill>
          <a:latin typeface="+mn-lt"/>
          <a:ea typeface="+mn-ea"/>
          <a:cs typeface="+mn-cs"/>
        </a:defRPr>
      </a:lvl6pPr>
      <a:lvl7pPr marL="4276487" indent="-328961" algn="l" defTabSz="1315843" rtl="0" eaLnBrk="1" latinLnBrk="0" hangingPunct="1">
        <a:lnSpc>
          <a:spcPct val="90000"/>
        </a:lnSpc>
        <a:spcBef>
          <a:spcPts val="719"/>
        </a:spcBef>
        <a:buFont typeface="Arial" panose="020B0604020202020204" pitchFamily="34" charset="0"/>
        <a:buChar char="•"/>
        <a:defRPr sz="2590" kern="1200">
          <a:solidFill>
            <a:schemeClr val="tx1"/>
          </a:solidFill>
          <a:latin typeface="+mn-lt"/>
          <a:ea typeface="+mn-ea"/>
          <a:cs typeface="+mn-cs"/>
        </a:defRPr>
      </a:lvl7pPr>
      <a:lvl8pPr marL="4934408" indent="-328961" algn="l" defTabSz="1315843" rtl="0" eaLnBrk="1" latinLnBrk="0" hangingPunct="1">
        <a:lnSpc>
          <a:spcPct val="90000"/>
        </a:lnSpc>
        <a:spcBef>
          <a:spcPts val="719"/>
        </a:spcBef>
        <a:buFont typeface="Arial" panose="020B0604020202020204" pitchFamily="34" charset="0"/>
        <a:buChar char="•"/>
        <a:defRPr sz="2590" kern="1200">
          <a:solidFill>
            <a:schemeClr val="tx1"/>
          </a:solidFill>
          <a:latin typeface="+mn-lt"/>
          <a:ea typeface="+mn-ea"/>
          <a:cs typeface="+mn-cs"/>
        </a:defRPr>
      </a:lvl8pPr>
      <a:lvl9pPr marL="5592330" indent="-328961" algn="l" defTabSz="1315843" rtl="0" eaLnBrk="1" latinLnBrk="0" hangingPunct="1">
        <a:lnSpc>
          <a:spcPct val="90000"/>
        </a:lnSpc>
        <a:spcBef>
          <a:spcPts val="719"/>
        </a:spcBef>
        <a:buFont typeface="Arial" panose="020B0604020202020204" pitchFamily="34" charset="0"/>
        <a:buChar char="•"/>
        <a:defRPr sz="2590" kern="1200">
          <a:solidFill>
            <a:schemeClr val="tx1"/>
          </a:solidFill>
          <a:latin typeface="+mn-lt"/>
          <a:ea typeface="+mn-ea"/>
          <a:cs typeface="+mn-cs"/>
        </a:defRPr>
      </a:lvl9pPr>
    </p:bodyStyle>
    <p:otherStyle>
      <a:defPPr>
        <a:defRPr lang="en-US"/>
      </a:defPPr>
      <a:lvl1pPr marL="0" algn="l" defTabSz="1315843" rtl="0" eaLnBrk="1" latinLnBrk="0" hangingPunct="1">
        <a:defRPr sz="2590" kern="1200">
          <a:solidFill>
            <a:schemeClr val="tx1"/>
          </a:solidFill>
          <a:latin typeface="+mn-lt"/>
          <a:ea typeface="+mn-ea"/>
          <a:cs typeface="+mn-cs"/>
        </a:defRPr>
      </a:lvl1pPr>
      <a:lvl2pPr marL="657922" algn="l" defTabSz="1315843" rtl="0" eaLnBrk="1" latinLnBrk="0" hangingPunct="1">
        <a:defRPr sz="2590" kern="1200">
          <a:solidFill>
            <a:schemeClr val="tx1"/>
          </a:solidFill>
          <a:latin typeface="+mn-lt"/>
          <a:ea typeface="+mn-ea"/>
          <a:cs typeface="+mn-cs"/>
        </a:defRPr>
      </a:lvl2pPr>
      <a:lvl3pPr marL="1315843" algn="l" defTabSz="1315843" rtl="0" eaLnBrk="1" latinLnBrk="0" hangingPunct="1">
        <a:defRPr sz="2590" kern="1200">
          <a:solidFill>
            <a:schemeClr val="tx1"/>
          </a:solidFill>
          <a:latin typeface="+mn-lt"/>
          <a:ea typeface="+mn-ea"/>
          <a:cs typeface="+mn-cs"/>
        </a:defRPr>
      </a:lvl3pPr>
      <a:lvl4pPr marL="1973764" algn="l" defTabSz="1315843" rtl="0" eaLnBrk="1" latinLnBrk="0" hangingPunct="1">
        <a:defRPr sz="2590" kern="1200">
          <a:solidFill>
            <a:schemeClr val="tx1"/>
          </a:solidFill>
          <a:latin typeface="+mn-lt"/>
          <a:ea typeface="+mn-ea"/>
          <a:cs typeface="+mn-cs"/>
        </a:defRPr>
      </a:lvl4pPr>
      <a:lvl5pPr marL="2631685" algn="l" defTabSz="1315843" rtl="0" eaLnBrk="1" latinLnBrk="0" hangingPunct="1">
        <a:defRPr sz="2590" kern="1200">
          <a:solidFill>
            <a:schemeClr val="tx1"/>
          </a:solidFill>
          <a:latin typeface="+mn-lt"/>
          <a:ea typeface="+mn-ea"/>
          <a:cs typeface="+mn-cs"/>
        </a:defRPr>
      </a:lvl5pPr>
      <a:lvl6pPr marL="3289607" algn="l" defTabSz="1315843" rtl="0" eaLnBrk="1" latinLnBrk="0" hangingPunct="1">
        <a:defRPr sz="2590" kern="1200">
          <a:solidFill>
            <a:schemeClr val="tx1"/>
          </a:solidFill>
          <a:latin typeface="+mn-lt"/>
          <a:ea typeface="+mn-ea"/>
          <a:cs typeface="+mn-cs"/>
        </a:defRPr>
      </a:lvl6pPr>
      <a:lvl7pPr marL="3947527" algn="l" defTabSz="1315843" rtl="0" eaLnBrk="1" latinLnBrk="0" hangingPunct="1">
        <a:defRPr sz="2590" kern="1200">
          <a:solidFill>
            <a:schemeClr val="tx1"/>
          </a:solidFill>
          <a:latin typeface="+mn-lt"/>
          <a:ea typeface="+mn-ea"/>
          <a:cs typeface="+mn-cs"/>
        </a:defRPr>
      </a:lvl7pPr>
      <a:lvl8pPr marL="4605449" algn="l" defTabSz="1315843" rtl="0" eaLnBrk="1" latinLnBrk="0" hangingPunct="1">
        <a:defRPr sz="2590" kern="1200">
          <a:solidFill>
            <a:schemeClr val="tx1"/>
          </a:solidFill>
          <a:latin typeface="+mn-lt"/>
          <a:ea typeface="+mn-ea"/>
          <a:cs typeface="+mn-cs"/>
        </a:defRPr>
      </a:lvl8pPr>
      <a:lvl9pPr marL="5263369" algn="l" defTabSz="1315843" rtl="0" eaLnBrk="1" latinLnBrk="0" hangingPunct="1">
        <a:defRPr sz="259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476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png"/><Relationship Id="rId3" Type="http://schemas.openxmlformats.org/officeDocument/2006/relationships/image" Target="../media/image3.jp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emf"/><Relationship Id="rId11" Type="http://schemas.openxmlformats.org/officeDocument/2006/relationships/image" Target="../media/image10.jpeg"/><Relationship Id="rId5" Type="http://schemas.openxmlformats.org/officeDocument/2006/relationships/hyperlink" Target="mailto:mlcoshc@uniting.org" TargetMode="External"/><Relationship Id="rId10" Type="http://schemas.openxmlformats.org/officeDocument/2006/relationships/image" Target="../media/image9.jpeg"/><Relationship Id="rId4" Type="http://schemas.openxmlformats.org/officeDocument/2006/relationships/image" Target="../media/image4.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9.jpg"/><Relationship Id="rId13" Type="http://schemas.openxmlformats.org/officeDocument/2006/relationships/image" Target="../media/image24.png"/><Relationship Id="rId3" Type="http://schemas.openxmlformats.org/officeDocument/2006/relationships/image" Target="../media/image14.jpg"/><Relationship Id="rId7" Type="http://schemas.openxmlformats.org/officeDocument/2006/relationships/image" Target="../media/image18.jpg"/><Relationship Id="rId12" Type="http://schemas.openxmlformats.org/officeDocument/2006/relationships/image" Target="../media/image23.png"/><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7.jpg"/><Relationship Id="rId11" Type="http://schemas.openxmlformats.org/officeDocument/2006/relationships/image" Target="../media/image22.jpg"/><Relationship Id="rId5" Type="http://schemas.openxmlformats.org/officeDocument/2006/relationships/image" Target="../media/image16.jpg"/><Relationship Id="rId10" Type="http://schemas.openxmlformats.org/officeDocument/2006/relationships/image" Target="../media/image21.jpg"/><Relationship Id="rId4" Type="http://schemas.openxmlformats.org/officeDocument/2006/relationships/image" Target="../media/image15.jpg"/><Relationship Id="rId9" Type="http://schemas.openxmlformats.org/officeDocument/2006/relationships/image" Target="../media/image20.jpg"/></Relationships>
</file>

<file path=ppt/slides/_rels/slide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37">
            <a:extLst>
              <a:ext uri="{FF2B5EF4-FFF2-40B4-BE49-F238E27FC236}">
                <a16:creationId xmlns:a16="http://schemas.microsoft.com/office/drawing/2014/main" id="{0492152C-05BA-904F-927E-F27DD45CFE07}"/>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3142" t="18665" r="11346" b="4178"/>
          <a:stretch>
            <a:fillRect/>
          </a:stretch>
        </p:blipFill>
        <p:spPr>
          <a:xfrm>
            <a:off x="8167415" y="2250126"/>
            <a:ext cx="6370910" cy="3832225"/>
          </a:xfrm>
          <a:prstGeom prst="rect">
            <a:avLst/>
          </a:prstGeom>
        </p:spPr>
      </p:pic>
      <p:pic>
        <p:nvPicPr>
          <p:cNvPr id="17" name="Online Image Placeholder 16">
            <a:extLst>
              <a:ext uri="{FF2B5EF4-FFF2-40B4-BE49-F238E27FC236}">
                <a16:creationId xmlns:a16="http://schemas.microsoft.com/office/drawing/2014/main" id="{5E4B265F-DDEC-98F5-353D-123C541794EC}"/>
              </a:ext>
            </a:extLst>
          </p:cNvPr>
          <p:cNvPicPr>
            <a:picLocks noGrp="1" noChangeAspect="1"/>
          </p:cNvPicPr>
          <p:nvPr>
            <p:ph type="clipArt" sz="quarter" idx="11"/>
          </p:nvPr>
        </p:nvPicPr>
        <p:blipFill>
          <a:blip r:embed="rId4"/>
          <a:stretch>
            <a:fillRect/>
          </a:stretch>
        </p:blipFill>
        <p:spPr>
          <a:xfrm>
            <a:off x="8167688" y="9562307"/>
            <a:ext cx="554037" cy="554037"/>
          </a:xfrm>
          <a:prstGeom prst="rect">
            <a:avLst/>
          </a:prstGeom>
        </p:spPr>
      </p:pic>
      <p:sp>
        <p:nvSpPr>
          <p:cNvPr id="2" name="TextBox 1">
            <a:extLst>
              <a:ext uri="{FF2B5EF4-FFF2-40B4-BE49-F238E27FC236}">
                <a16:creationId xmlns:a16="http://schemas.microsoft.com/office/drawing/2014/main" id="{619F7CAA-3095-D035-55EE-BD6CD94397FA}"/>
              </a:ext>
            </a:extLst>
          </p:cNvPr>
          <p:cNvSpPr txBox="1"/>
          <p:nvPr/>
        </p:nvSpPr>
        <p:spPr>
          <a:xfrm>
            <a:off x="8160861" y="517411"/>
            <a:ext cx="3806790" cy="239937"/>
          </a:xfrm>
          <a:prstGeom prst="rect">
            <a:avLst/>
          </a:prstGeom>
          <a:noFill/>
        </p:spPr>
        <p:txBody>
          <a:bodyPr wrap="square" lIns="0" tIns="0" rIns="0" bIns="0" rtlCol="0">
            <a:spAutoFit/>
          </a:bodyPr>
          <a:lstStyle/>
          <a:p>
            <a:r>
              <a:rPr lang="en-US" sz="1559" b="1" dirty="0">
                <a:solidFill>
                  <a:schemeClr val="tx2"/>
                </a:solidFill>
              </a:rPr>
              <a:t>Uniting OSHC MLC Burwood</a:t>
            </a:r>
            <a:endParaRPr lang="en-AU" sz="1559" b="1" dirty="0">
              <a:solidFill>
                <a:schemeClr val="tx2"/>
              </a:solidFill>
            </a:endParaRPr>
          </a:p>
        </p:txBody>
      </p:sp>
      <p:sp>
        <p:nvSpPr>
          <p:cNvPr id="3" name="TextBox 2">
            <a:extLst>
              <a:ext uri="{FF2B5EF4-FFF2-40B4-BE49-F238E27FC236}">
                <a16:creationId xmlns:a16="http://schemas.microsoft.com/office/drawing/2014/main" id="{00709428-791E-146C-2042-0E2218DB5286}"/>
              </a:ext>
            </a:extLst>
          </p:cNvPr>
          <p:cNvSpPr txBox="1"/>
          <p:nvPr/>
        </p:nvSpPr>
        <p:spPr>
          <a:xfrm>
            <a:off x="8160861" y="905098"/>
            <a:ext cx="6010717" cy="962892"/>
          </a:xfrm>
          <a:prstGeom prst="rect">
            <a:avLst/>
          </a:prstGeom>
          <a:noFill/>
        </p:spPr>
        <p:txBody>
          <a:bodyPr wrap="square" lIns="0" tIns="0" rIns="0" bIns="0" rtlCol="0">
            <a:spAutoFit/>
          </a:bodyPr>
          <a:lstStyle/>
          <a:p>
            <a:r>
              <a:rPr lang="en-US" sz="4009" b="1" dirty="0">
                <a:solidFill>
                  <a:schemeClr val="tx2"/>
                </a:solidFill>
                <a:latin typeface="+mj-lt"/>
              </a:rPr>
              <a:t>Spring into </a:t>
            </a:r>
            <a:r>
              <a:rPr lang="en-US" sz="4009" b="1" dirty="0">
                <a:solidFill>
                  <a:schemeClr val="accent1"/>
                </a:solidFill>
                <a:latin typeface="+mj-lt"/>
              </a:rPr>
              <a:t>fun</a:t>
            </a:r>
          </a:p>
          <a:p>
            <a:r>
              <a:rPr lang="en-US" sz="2248" dirty="0">
                <a:solidFill>
                  <a:schemeClr val="tx2"/>
                </a:solidFill>
              </a:rPr>
              <a:t>Explore • Create • Connect</a:t>
            </a:r>
          </a:p>
        </p:txBody>
      </p:sp>
      <p:sp>
        <p:nvSpPr>
          <p:cNvPr id="19" name="TextBox 18">
            <a:extLst>
              <a:ext uri="{FF2B5EF4-FFF2-40B4-BE49-F238E27FC236}">
                <a16:creationId xmlns:a16="http://schemas.microsoft.com/office/drawing/2014/main" id="{57038466-7A4C-08D0-2CCF-9BF01FBB89E3}"/>
              </a:ext>
            </a:extLst>
          </p:cNvPr>
          <p:cNvSpPr txBox="1"/>
          <p:nvPr/>
        </p:nvSpPr>
        <p:spPr>
          <a:xfrm>
            <a:off x="8167036" y="8136238"/>
            <a:ext cx="2851884" cy="899221"/>
          </a:xfrm>
          <a:prstGeom prst="rect">
            <a:avLst/>
          </a:prstGeom>
          <a:noFill/>
        </p:spPr>
        <p:txBody>
          <a:bodyPr wrap="square" lIns="0" tIns="0" rIns="0" bIns="0" rtlCol="0">
            <a:spAutoFit/>
          </a:bodyPr>
          <a:lstStyle/>
          <a:p>
            <a:pPr>
              <a:spcAft>
                <a:spcPts val="600"/>
              </a:spcAft>
            </a:pPr>
            <a:r>
              <a:rPr lang="en-US" sz="1336" dirty="0">
                <a:solidFill>
                  <a:schemeClr val="accent2"/>
                </a:solidFill>
              </a:rPr>
              <a:t>We’re open to children from any primary school – your family and friends are welcome. </a:t>
            </a:r>
          </a:p>
          <a:p>
            <a:pPr>
              <a:spcAft>
                <a:spcPts val="600"/>
              </a:spcAft>
            </a:pPr>
            <a:r>
              <a:rPr lang="en-US" sz="1336" dirty="0">
                <a:solidFill>
                  <a:schemeClr val="accent2"/>
                </a:solidFill>
              </a:rPr>
              <a:t>Places are limited, book today.</a:t>
            </a:r>
            <a:endParaRPr lang="en-AU" sz="1336" dirty="0">
              <a:solidFill>
                <a:schemeClr val="accent2"/>
              </a:solidFill>
            </a:endParaRPr>
          </a:p>
        </p:txBody>
      </p:sp>
      <p:sp>
        <p:nvSpPr>
          <p:cNvPr id="22" name="TextBox 21">
            <a:extLst>
              <a:ext uri="{FF2B5EF4-FFF2-40B4-BE49-F238E27FC236}">
                <a16:creationId xmlns:a16="http://schemas.microsoft.com/office/drawing/2014/main" id="{B8F065E4-2419-16EC-278E-5E1F7E172505}"/>
              </a:ext>
            </a:extLst>
          </p:cNvPr>
          <p:cNvSpPr txBox="1"/>
          <p:nvPr/>
        </p:nvSpPr>
        <p:spPr>
          <a:xfrm>
            <a:off x="8904630" y="9567875"/>
            <a:ext cx="1815593" cy="565539"/>
          </a:xfrm>
          <a:prstGeom prst="rect">
            <a:avLst/>
          </a:prstGeom>
          <a:noFill/>
        </p:spPr>
        <p:txBody>
          <a:bodyPr wrap="square" lIns="0" tIns="0" rIns="0" bIns="0" rtlCol="0">
            <a:spAutoFit/>
          </a:bodyPr>
          <a:lstStyle/>
          <a:p>
            <a:pPr algn="l"/>
            <a:r>
              <a:rPr lang="en-US" sz="1225" b="1" dirty="0">
                <a:solidFill>
                  <a:schemeClr val="tx2"/>
                </a:solidFill>
              </a:rPr>
              <a:t>Scan the QR code to visit our website, view the full program and book.</a:t>
            </a:r>
          </a:p>
        </p:txBody>
      </p:sp>
      <p:graphicFrame>
        <p:nvGraphicFramePr>
          <p:cNvPr id="24" name="Table 23">
            <a:extLst>
              <a:ext uri="{FF2B5EF4-FFF2-40B4-BE49-F238E27FC236}">
                <a16:creationId xmlns:a16="http://schemas.microsoft.com/office/drawing/2014/main" id="{33777E14-F9FE-4CF7-09E9-BE6E2AAEAEA2}"/>
              </a:ext>
            </a:extLst>
          </p:cNvPr>
          <p:cNvGraphicFramePr>
            <a:graphicFrameLocks noGrp="1"/>
          </p:cNvGraphicFramePr>
          <p:nvPr>
            <p:extLst>
              <p:ext uri="{D42A27DB-BD31-4B8C-83A1-F6EECF244321}">
                <p14:modId xmlns:p14="http://schemas.microsoft.com/office/powerpoint/2010/main" val="2299610372"/>
              </p:ext>
            </p:extLst>
          </p:nvPr>
        </p:nvGraphicFramePr>
        <p:xfrm>
          <a:off x="647700" y="2288394"/>
          <a:ext cx="6308725" cy="8173720"/>
        </p:xfrm>
        <a:graphic>
          <a:graphicData uri="http://schemas.openxmlformats.org/drawingml/2006/table">
            <a:tbl>
              <a:tblPr firstRow="1" bandRow="1"/>
              <a:tblGrid>
                <a:gridCol w="1238852">
                  <a:extLst>
                    <a:ext uri="{9D8B030D-6E8A-4147-A177-3AD203B41FA5}">
                      <a16:colId xmlns:a16="http://schemas.microsoft.com/office/drawing/2014/main" val="1511941929"/>
                    </a:ext>
                  </a:extLst>
                </a:gridCol>
                <a:gridCol w="5069873">
                  <a:extLst>
                    <a:ext uri="{9D8B030D-6E8A-4147-A177-3AD203B41FA5}">
                      <a16:colId xmlns:a16="http://schemas.microsoft.com/office/drawing/2014/main" val="2725858944"/>
                    </a:ext>
                  </a:extLst>
                </a:gridCol>
              </a:tblGrid>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100" b="1" i="0" kern="1200" dirty="0">
                          <a:solidFill>
                            <a:schemeClr val="tx1"/>
                          </a:solidFill>
                          <a:effectLst/>
                          <a:latin typeface="+mn-lt"/>
                          <a:ea typeface="+mj-ea"/>
                          <a:cs typeface="+mj-cs"/>
                        </a:rPr>
                        <a:t>Hours</a:t>
                      </a:r>
                    </a:p>
                  </a:txBody>
                  <a:tcPr marL="45720" marR="45720">
                    <a:lnL w="12700" cmpd="sng">
                      <a:noFill/>
                      <a:prstDash val="solid"/>
                    </a:lnL>
                    <a:lnR w="12700" cmpd="sng">
                      <a:noFill/>
                      <a:prstDash val="solid"/>
                    </a:lnR>
                    <a:lnT w="1270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315843" rtl="0" eaLnBrk="1" fontAlgn="auto" latinLnBrk="0" hangingPunct="1">
                        <a:lnSpc>
                          <a:spcPct val="100000"/>
                        </a:lnSpc>
                        <a:spcBef>
                          <a:spcPts val="0"/>
                        </a:spcBef>
                        <a:spcAft>
                          <a:spcPts val="600"/>
                        </a:spcAft>
                        <a:buClrTx/>
                        <a:buSzTx/>
                        <a:buFontTx/>
                        <a:buNone/>
                        <a:tabLst/>
                        <a:defRPr/>
                      </a:pPr>
                      <a:r>
                        <a:rPr lang="en-AU" sz="1100" dirty="0">
                          <a:solidFill>
                            <a:schemeClr val="tx1"/>
                          </a:solidFill>
                        </a:rPr>
                        <a:t>8am – 6pm </a:t>
                      </a:r>
                    </a:p>
                  </a:txBody>
                  <a:tcPr marL="45720" marR="45720">
                    <a:lnL w="12700" cmpd="sng">
                      <a:noFill/>
                      <a:prstDash val="solid"/>
                    </a:lnL>
                    <a:lnR w="12700" cmpd="sng">
                      <a:noFill/>
                      <a:prstDash val="solid"/>
                    </a:lnR>
                    <a:lnT w="12700" cap="flat" cmpd="sng" algn="ctr">
                      <a:solidFill>
                        <a:schemeClr val="tx2"/>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190782"/>
                  </a:ext>
                </a:extLst>
              </a:tr>
              <a:tr h="0">
                <a:tc>
                  <a:txBody>
                    <a:bodyPr/>
                    <a:lstStyle/>
                    <a:p>
                      <a:r>
                        <a:rPr lang="en-AU" sz="1100" b="1" i="0" dirty="0">
                          <a:solidFill>
                            <a:schemeClr val="tx1"/>
                          </a:solidFill>
                          <a:latin typeface="+mn-lt"/>
                        </a:rPr>
                        <a:t>Cost</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AU" sz="1100" b="0" i="0" dirty="0">
                          <a:solidFill>
                            <a:schemeClr val="tx1"/>
                          </a:solidFill>
                          <a:latin typeface="+mn-lt"/>
                        </a:rPr>
                        <a:t>Centre Fun Day: $83.70 </a:t>
                      </a:r>
                    </a:p>
                    <a:p>
                      <a:pPr>
                        <a:spcAft>
                          <a:spcPts val="600"/>
                        </a:spcAft>
                      </a:pPr>
                      <a:r>
                        <a:rPr lang="en-AU" sz="1100" b="0" i="0" dirty="0">
                          <a:solidFill>
                            <a:schemeClr val="tx1"/>
                          </a:solidFill>
                          <a:latin typeface="+mn-lt"/>
                        </a:rPr>
                        <a:t>Casual Vacation Care Fee</a:t>
                      </a:r>
                      <a:r>
                        <a:rPr lang="en-AU" sz="1100" b="0" i="0">
                          <a:solidFill>
                            <a:schemeClr val="tx1"/>
                          </a:solidFill>
                          <a:latin typeface="+mn-lt"/>
                        </a:rPr>
                        <a:t>: $89.10</a:t>
                      </a:r>
                      <a:endParaRPr lang="en-AU" sz="1100" b="0" i="0" dirty="0">
                        <a:solidFill>
                          <a:schemeClr val="tx1"/>
                        </a:solidFill>
                        <a:latin typeface="+mn-lt"/>
                      </a:endParaRPr>
                    </a:p>
                    <a:p>
                      <a:pPr marL="0" marR="0" lvl="0" indent="0" algn="l" defTabSz="1315843" rtl="0" eaLnBrk="1" fontAlgn="auto" latinLnBrk="0" hangingPunct="1">
                        <a:lnSpc>
                          <a:spcPct val="100000"/>
                        </a:lnSpc>
                        <a:spcBef>
                          <a:spcPts val="0"/>
                        </a:spcBef>
                        <a:spcAft>
                          <a:spcPts val="600"/>
                        </a:spcAft>
                        <a:buClrTx/>
                        <a:buSzTx/>
                        <a:buFontTx/>
                        <a:buNone/>
                        <a:tabLst/>
                        <a:defRPr/>
                      </a:pPr>
                      <a:r>
                        <a:rPr lang="en-AU" sz="1100" b="0" i="0" dirty="0">
                          <a:solidFill>
                            <a:schemeClr val="tx1"/>
                          </a:solidFill>
                          <a:latin typeface="+mn-lt"/>
                        </a:rPr>
                        <a:t>Incursion and excursions costs are additional and will be added to the daily fee for the days these activities are scheduled.</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9325923"/>
                  </a:ext>
                </a:extLst>
              </a:tr>
              <a:tr h="0">
                <a:tc>
                  <a:txBody>
                    <a:bodyPr/>
                    <a:lstStyle/>
                    <a:p>
                      <a:r>
                        <a:rPr lang="en-AU" sz="1100" b="1" i="0" dirty="0">
                          <a:solidFill>
                            <a:schemeClr val="tx1"/>
                          </a:solidFill>
                          <a:latin typeface="+mn-lt"/>
                        </a:rPr>
                        <a:t>Meals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US" sz="1100" b="0" i="0" dirty="0">
                          <a:solidFill>
                            <a:schemeClr val="tx1"/>
                          </a:solidFill>
                          <a:latin typeface="+mn-lt"/>
                        </a:rPr>
                        <a:t>A</a:t>
                      </a:r>
                      <a:r>
                        <a:rPr lang="en-AU" sz="1100" b="0" i="0" dirty="0" err="1">
                          <a:solidFill>
                            <a:schemeClr val="tx1"/>
                          </a:solidFill>
                          <a:latin typeface="+mn-lt"/>
                        </a:rPr>
                        <a:t>fternoon</a:t>
                      </a:r>
                      <a:r>
                        <a:rPr lang="en-AU" sz="1100" b="0" i="0" dirty="0">
                          <a:solidFill>
                            <a:schemeClr val="tx1"/>
                          </a:solidFill>
                          <a:latin typeface="+mn-lt"/>
                        </a:rPr>
                        <a:t> tea is provided. </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828562"/>
                  </a:ext>
                </a:extLst>
              </a:tr>
              <a:tr h="0">
                <a:tc>
                  <a:txBody>
                    <a:bodyPr/>
                    <a:lstStyle/>
                    <a:p>
                      <a:r>
                        <a:rPr lang="en-AU" sz="1100" b="1" i="0" dirty="0">
                          <a:solidFill>
                            <a:schemeClr val="tx1"/>
                          </a:solidFill>
                          <a:latin typeface="+mn-lt"/>
                        </a:rPr>
                        <a:t>Allergy </a:t>
                      </a:r>
                      <a:br>
                        <a:rPr lang="en-AU" sz="1100" b="1" i="0" dirty="0">
                          <a:solidFill>
                            <a:schemeClr val="tx1"/>
                          </a:solidFill>
                          <a:latin typeface="+mn-lt"/>
                        </a:rPr>
                      </a:br>
                      <a:r>
                        <a:rPr lang="en-AU" sz="1100" b="1" i="0" dirty="0">
                          <a:solidFill>
                            <a:schemeClr val="tx1"/>
                          </a:solidFill>
                          <a:latin typeface="+mn-lt"/>
                        </a:rPr>
                        <a:t>awareness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AU" sz="1100" b="0" i="0" dirty="0">
                          <a:solidFill>
                            <a:schemeClr val="tx1"/>
                          </a:solidFill>
                          <a:latin typeface="+mn-lt"/>
                        </a:rPr>
                        <a:t>Please note that we are a “nut and egg free” and allergy aware service. We ask that you do not pack any food which contains nuts. These may include, but are not limited to, Nutella, peanut butter and nut bars. Children with anaphylaxis are enrolled at the service.</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2968656"/>
                  </a:ext>
                </a:extLst>
              </a:tr>
              <a:tr h="0">
                <a:tc>
                  <a:txBody>
                    <a:bodyPr/>
                    <a:lstStyle/>
                    <a:p>
                      <a:r>
                        <a:rPr lang="en-AU" sz="1100" b="1" i="0">
                          <a:solidFill>
                            <a:schemeClr val="tx1"/>
                          </a:solidFill>
                          <a:latin typeface="+mn-lt"/>
                        </a:rPr>
                        <a:t>What to bring</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400"/>
                        </a:spcAft>
                      </a:pPr>
                      <a:r>
                        <a:rPr lang="en-AU" sz="1100" b="0" i="0" dirty="0">
                          <a:solidFill>
                            <a:schemeClr val="tx1"/>
                          </a:solidFill>
                          <a:latin typeface="+mn-lt"/>
                        </a:rPr>
                        <a:t>Please remember to pack a full brimmed hat, water bottle, sunscreen, </a:t>
                      </a:r>
                      <a:br>
                        <a:rPr lang="en-AU" sz="1100" b="0" i="0" dirty="0">
                          <a:solidFill>
                            <a:schemeClr val="tx1"/>
                          </a:solidFill>
                          <a:latin typeface="+mn-lt"/>
                        </a:rPr>
                      </a:br>
                      <a:r>
                        <a:rPr lang="en-AU" sz="1100" b="0" i="0" dirty="0">
                          <a:solidFill>
                            <a:schemeClr val="tx1"/>
                          </a:solidFill>
                          <a:latin typeface="+mn-lt"/>
                        </a:rPr>
                        <a:t>lunch box and spare clothes.</a:t>
                      </a:r>
                    </a:p>
                    <a:p>
                      <a:pPr>
                        <a:spcAft>
                          <a:spcPts val="400"/>
                        </a:spcAft>
                      </a:pPr>
                      <a:r>
                        <a:rPr lang="en-AU" sz="1100" b="0" i="0" dirty="0">
                          <a:solidFill>
                            <a:schemeClr val="tx1"/>
                          </a:solidFill>
                          <a:latin typeface="+mn-lt"/>
                        </a:rPr>
                        <a:t>Please remember to leave all electronic devices at home, this includes iPad/tablets and gaming consoles.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4144757"/>
                  </a:ext>
                </a:extLst>
              </a:tr>
              <a:tr h="0">
                <a:tc>
                  <a:txBody>
                    <a:bodyPr/>
                    <a:lstStyle/>
                    <a:p>
                      <a:r>
                        <a:rPr lang="en-AU" sz="1100" b="1" i="0">
                          <a:solidFill>
                            <a:schemeClr val="tx1"/>
                          </a:solidFill>
                          <a:latin typeface="+mn-lt"/>
                        </a:rPr>
                        <a:t>What to wear</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AU" sz="1100" b="0" i="0" dirty="0">
                          <a:solidFill>
                            <a:schemeClr val="tx1"/>
                          </a:solidFill>
                          <a:latin typeface="+mn-lt"/>
                        </a:rPr>
                        <a:t>Children attending care must wear enclosed shoes and a shirt that covers </a:t>
                      </a:r>
                      <a:br>
                        <a:rPr lang="en-AU" sz="1100" b="0" i="0" dirty="0">
                          <a:solidFill>
                            <a:schemeClr val="tx1"/>
                          </a:solidFill>
                          <a:latin typeface="+mn-lt"/>
                        </a:rPr>
                      </a:br>
                      <a:r>
                        <a:rPr lang="en-AU" sz="1100" b="0" i="0" dirty="0">
                          <a:solidFill>
                            <a:schemeClr val="tx1"/>
                          </a:solidFill>
                          <a:latin typeface="+mn-lt"/>
                        </a:rPr>
                        <a:t>their shoulders.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1559126"/>
                  </a:ext>
                </a:extLst>
              </a:tr>
              <a:tr h="0">
                <a:tc>
                  <a:txBody>
                    <a:bodyPr/>
                    <a:lstStyle/>
                    <a:p>
                      <a:r>
                        <a:rPr lang="en-AU" sz="1100" b="1" i="0">
                          <a:solidFill>
                            <a:schemeClr val="tx1"/>
                          </a:solidFill>
                          <a:latin typeface="+mn-lt"/>
                        </a:rPr>
                        <a:t>Service contact</a:t>
                      </a:r>
                    </a:p>
                    <a:p>
                      <a:r>
                        <a:rPr lang="en-AU" sz="1100" b="1" i="0">
                          <a:solidFill>
                            <a:schemeClr val="tx1"/>
                          </a:solidFill>
                          <a:latin typeface="+mn-lt"/>
                        </a:rPr>
                        <a:t>details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AU" sz="1100" b="0" i="0" dirty="0">
                          <a:solidFill>
                            <a:schemeClr val="tx1"/>
                          </a:solidFill>
                          <a:latin typeface="+mn-lt"/>
                        </a:rPr>
                        <a:t>Bookings and enrolment support: </a:t>
                      </a:r>
                      <a:r>
                        <a:rPr lang="en-AU" sz="1100" b="1" dirty="0">
                          <a:solidFill>
                            <a:schemeClr val="tx1"/>
                          </a:solidFill>
                          <a:effectLst/>
                        </a:rPr>
                        <a:t>elsupport@uniting.org</a:t>
                      </a:r>
                      <a:r>
                        <a:rPr lang="en-AU" sz="1100" dirty="0">
                          <a:solidFill>
                            <a:schemeClr val="tx1"/>
                          </a:solidFill>
                          <a:effectLst/>
                        </a:rPr>
                        <a:t> </a:t>
                      </a:r>
                      <a:r>
                        <a:rPr lang="en-AU" sz="1100" b="0" i="0" dirty="0">
                          <a:solidFill>
                            <a:schemeClr val="tx1"/>
                          </a:solidFill>
                          <a:latin typeface="+mn-lt"/>
                        </a:rPr>
                        <a:t>or </a:t>
                      </a:r>
                      <a:r>
                        <a:rPr lang="en-AU" sz="1100" b="1" i="0" dirty="0">
                          <a:solidFill>
                            <a:schemeClr val="tx1"/>
                          </a:solidFill>
                          <a:latin typeface="+mn-lt"/>
                        </a:rPr>
                        <a:t>02 7203 8900</a:t>
                      </a:r>
                    </a:p>
                    <a:p>
                      <a:pPr>
                        <a:spcAft>
                          <a:spcPts val="600"/>
                        </a:spcAft>
                      </a:pPr>
                      <a:r>
                        <a:rPr lang="en-AU" sz="1100" b="0" i="0" dirty="0">
                          <a:solidFill>
                            <a:schemeClr val="tx1"/>
                          </a:solidFill>
                          <a:latin typeface="+mn-lt"/>
                        </a:rPr>
                        <a:t>Service email: </a:t>
                      </a:r>
                      <a:r>
                        <a:rPr lang="en-AU" sz="1100" b="1" i="0" dirty="0">
                          <a:solidFill>
                            <a:schemeClr val="tx1"/>
                          </a:solidFill>
                          <a:latin typeface="+mn-lt"/>
                          <a:hlinkClick r:id="rId5"/>
                        </a:rPr>
                        <a:t>mlcoshc@uniting.org</a:t>
                      </a:r>
                      <a:r>
                        <a:rPr lang="en-AU" sz="1100" b="1" i="0" dirty="0">
                          <a:solidFill>
                            <a:schemeClr val="tx1"/>
                          </a:solidFill>
                          <a:latin typeface="+mn-lt"/>
                        </a:rPr>
                        <a:t> </a:t>
                      </a:r>
                    </a:p>
                    <a:p>
                      <a:pPr>
                        <a:spcAft>
                          <a:spcPts val="600"/>
                        </a:spcAft>
                      </a:pPr>
                      <a:r>
                        <a:rPr lang="en-AU" sz="1100" b="0" i="0" dirty="0">
                          <a:solidFill>
                            <a:schemeClr val="tx1"/>
                          </a:solidFill>
                          <a:latin typeface="+mn-lt"/>
                        </a:rPr>
                        <a:t>Service coordinator: </a:t>
                      </a:r>
                      <a:r>
                        <a:rPr lang="en-AU" sz="1100" b="1" i="0" dirty="0">
                          <a:solidFill>
                            <a:schemeClr val="tx1"/>
                          </a:solidFill>
                          <a:latin typeface="+mn-lt"/>
                        </a:rPr>
                        <a:t>Sabreen Banu, 0409 301 665 </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793654"/>
                  </a:ext>
                </a:extLst>
              </a:tr>
              <a:tr h="0">
                <a:tc>
                  <a:txBody>
                    <a:bodyPr/>
                    <a:lstStyle/>
                    <a:p>
                      <a:r>
                        <a:rPr lang="en-AU" sz="1100" b="1" i="0" dirty="0">
                          <a:solidFill>
                            <a:schemeClr val="tx1"/>
                          </a:solidFill>
                          <a:latin typeface="+mn-lt"/>
                        </a:rPr>
                        <a:t>Bookings</a:t>
                      </a:r>
                    </a:p>
                    <a:p>
                      <a:r>
                        <a:rPr lang="en-AU" sz="1100" b="1" i="0" dirty="0">
                          <a:solidFill>
                            <a:schemeClr val="tx1"/>
                          </a:solidFill>
                          <a:latin typeface="+mn-lt"/>
                        </a:rPr>
                        <a:t>closing date</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600"/>
                        </a:spcAft>
                      </a:pPr>
                      <a:r>
                        <a:rPr lang="en-AU" sz="1100" b="0" i="0" dirty="0">
                          <a:solidFill>
                            <a:schemeClr val="tx1"/>
                          </a:solidFill>
                          <a:latin typeface="+mn-lt"/>
                        </a:rPr>
                        <a:t>18/09/2026 </a:t>
                      </a:r>
                    </a:p>
                    <a:p>
                      <a:pPr>
                        <a:spcAft>
                          <a:spcPts val="600"/>
                        </a:spcAft>
                      </a:pPr>
                      <a:r>
                        <a:rPr lang="en-AU" sz="1100" b="0" i="0" dirty="0">
                          <a:solidFill>
                            <a:schemeClr val="tx1"/>
                          </a:solidFill>
                          <a:latin typeface="+mn-lt"/>
                        </a:rPr>
                        <a:t>For late bookings please contact </a:t>
                      </a:r>
                      <a:r>
                        <a:rPr lang="en-AU" sz="1100" b="1" dirty="0">
                          <a:solidFill>
                            <a:schemeClr val="tx1"/>
                          </a:solidFill>
                          <a:effectLst/>
                        </a:rPr>
                        <a:t>elsupport@uniting.org</a:t>
                      </a:r>
                      <a:r>
                        <a:rPr lang="en-AU" sz="1100" dirty="0">
                          <a:solidFill>
                            <a:schemeClr val="tx1"/>
                          </a:solidFill>
                          <a:effectLst/>
                        </a:rPr>
                        <a:t> </a:t>
                      </a:r>
                      <a:r>
                        <a:rPr lang="en-AU" sz="1100" b="0" i="0" dirty="0">
                          <a:solidFill>
                            <a:schemeClr val="tx1"/>
                          </a:solidFill>
                          <a:latin typeface="+mn-lt"/>
                        </a:rPr>
                        <a:t>or call </a:t>
                      </a:r>
                      <a:r>
                        <a:rPr lang="en-AU" sz="1100" b="1" i="0" dirty="0">
                          <a:solidFill>
                            <a:schemeClr val="tx1"/>
                          </a:solidFill>
                          <a:latin typeface="+mn-lt"/>
                        </a:rPr>
                        <a:t>02 7203 8900</a:t>
                      </a:r>
                    </a:p>
                    <a:p>
                      <a:pPr marL="0" marR="0" lvl="0" indent="0" algn="l" defTabSz="1315843" rtl="0" eaLnBrk="1" fontAlgn="auto" latinLnBrk="0" hangingPunct="1">
                        <a:lnSpc>
                          <a:spcPct val="100000"/>
                        </a:lnSpc>
                        <a:spcBef>
                          <a:spcPts val="0"/>
                        </a:spcBef>
                        <a:spcAft>
                          <a:spcPts val="600"/>
                        </a:spcAft>
                        <a:buClrTx/>
                        <a:buSzTx/>
                        <a:buFontTx/>
                        <a:buNone/>
                        <a:tabLst/>
                        <a:defRPr/>
                      </a:pPr>
                      <a:r>
                        <a:rPr lang="en-AU" sz="1100" b="0" i="0" dirty="0">
                          <a:solidFill>
                            <a:schemeClr val="tx1"/>
                          </a:solidFill>
                          <a:latin typeface="+mn-lt"/>
                        </a:rPr>
                        <a:t>Bookings made after the Vacation Care program has commenced will be charged the Casual Vacation Care fee. </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5633659"/>
                  </a:ext>
                </a:extLst>
              </a:tr>
              <a:tr h="0">
                <a:tc>
                  <a:txBody>
                    <a:bodyPr/>
                    <a:lstStyle/>
                    <a:p>
                      <a:r>
                        <a:rPr lang="en-AU" sz="1100" b="1" i="0" dirty="0">
                          <a:solidFill>
                            <a:schemeClr val="tx1"/>
                          </a:solidFill>
                          <a:latin typeface="+mn-lt"/>
                        </a:rPr>
                        <a:t>Terms and</a:t>
                      </a:r>
                    </a:p>
                    <a:p>
                      <a:r>
                        <a:rPr lang="en-AU" sz="1100" b="1" i="0" dirty="0">
                          <a:solidFill>
                            <a:schemeClr val="tx1"/>
                          </a:solidFill>
                          <a:latin typeface="+mn-lt"/>
                        </a:rPr>
                        <a:t>conditions</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400"/>
                        </a:spcAft>
                        <a:buFont typeface="Arial" panose="020B0604020202020204" pitchFamily="34" charset="0"/>
                        <a:buChar char="•"/>
                      </a:pPr>
                      <a:r>
                        <a:rPr lang="en-AU" sz="1100" b="0" i="0" dirty="0">
                          <a:solidFill>
                            <a:schemeClr val="tx1"/>
                          </a:solidFill>
                          <a:latin typeface="+mn-lt"/>
                        </a:rPr>
                        <a:t>All children must be enrolled with the service prior to booking in vacation care sessions.</a:t>
                      </a:r>
                    </a:p>
                    <a:p>
                      <a:pPr marL="171450" indent="-171450">
                        <a:spcAft>
                          <a:spcPts val="400"/>
                        </a:spcAft>
                        <a:buFont typeface="Arial" panose="020B0604020202020204" pitchFamily="34" charset="0"/>
                        <a:buChar char="•"/>
                      </a:pPr>
                      <a:r>
                        <a:rPr lang="en-AU" sz="1100" b="0" i="0" dirty="0">
                          <a:solidFill>
                            <a:schemeClr val="tx1"/>
                          </a:solidFill>
                          <a:latin typeface="+mn-lt"/>
                        </a:rPr>
                        <a:t>Childcare Subsidy is only applied to the regular daily fee and does not cover community partnership/excursion costs.</a:t>
                      </a:r>
                    </a:p>
                    <a:p>
                      <a:pPr marL="171450" indent="-171450">
                        <a:spcAft>
                          <a:spcPts val="400"/>
                        </a:spcAft>
                        <a:buFont typeface="Arial" panose="020B0604020202020204" pitchFamily="34" charset="0"/>
                        <a:buChar char="•"/>
                      </a:pPr>
                      <a:r>
                        <a:rPr lang="en-AU" sz="1100" b="0" i="0" dirty="0">
                          <a:solidFill>
                            <a:schemeClr val="tx1"/>
                          </a:solidFill>
                          <a:latin typeface="+mn-lt"/>
                        </a:rPr>
                        <a:t>Payments will be taken weekly on each Thursday of the vacation period.</a:t>
                      </a:r>
                    </a:p>
                    <a:p>
                      <a:pPr marL="171450" indent="-171450">
                        <a:spcAft>
                          <a:spcPts val="400"/>
                        </a:spcAft>
                        <a:buFont typeface="Arial" panose="020B0604020202020204" pitchFamily="34" charset="0"/>
                        <a:buChar char="•"/>
                      </a:pPr>
                      <a:r>
                        <a:rPr lang="en-AU" sz="1100" b="0" i="0" dirty="0">
                          <a:solidFill>
                            <a:schemeClr val="tx1"/>
                          </a:solidFill>
                          <a:latin typeface="+mn-lt"/>
                        </a:rPr>
                        <a:t>Cancellation of any vacation care sessions requires 5 days written notice.</a:t>
                      </a:r>
                      <a:br>
                        <a:rPr lang="en-AU" sz="1100" b="0" i="0" dirty="0">
                          <a:solidFill>
                            <a:schemeClr val="tx1"/>
                          </a:solidFill>
                          <a:latin typeface="+mn-lt"/>
                        </a:rPr>
                      </a:br>
                      <a:r>
                        <a:rPr lang="en-AU" sz="1100" b="0" i="0" dirty="0">
                          <a:solidFill>
                            <a:schemeClr val="tx1"/>
                          </a:solidFill>
                          <a:latin typeface="+mn-lt"/>
                        </a:rPr>
                        <a:t>In the absence of required notice, regular session fees will be charged.</a:t>
                      </a:r>
                    </a:p>
                    <a:p>
                      <a:pPr marL="171450" indent="-171450">
                        <a:spcAft>
                          <a:spcPts val="400"/>
                        </a:spcAft>
                        <a:buFont typeface="Arial" panose="020B0604020202020204" pitchFamily="34" charset="0"/>
                        <a:buChar char="•"/>
                      </a:pPr>
                      <a:r>
                        <a:rPr lang="en-AU" sz="1100" b="0" i="0" dirty="0">
                          <a:solidFill>
                            <a:schemeClr val="tx1"/>
                          </a:solidFill>
                          <a:latin typeface="+mn-lt"/>
                        </a:rPr>
                        <a:t>Children must arrive at the service before any scheduled departure </a:t>
                      </a:r>
                      <a:br>
                        <a:rPr lang="en-AU" sz="1100" b="0" i="0" dirty="0">
                          <a:solidFill>
                            <a:schemeClr val="tx1"/>
                          </a:solidFill>
                          <a:latin typeface="+mn-lt"/>
                        </a:rPr>
                      </a:br>
                      <a:r>
                        <a:rPr lang="en-AU" sz="1100" b="0" i="0" dirty="0">
                          <a:solidFill>
                            <a:schemeClr val="tx1"/>
                          </a:solidFill>
                          <a:latin typeface="+mn-lt"/>
                        </a:rPr>
                        <a:t>on excursion days.</a:t>
                      </a:r>
                    </a:p>
                    <a:p>
                      <a:pPr marL="171450" indent="-171450">
                        <a:spcAft>
                          <a:spcPts val="400"/>
                        </a:spcAft>
                        <a:buFont typeface="Arial" panose="020B0604020202020204" pitchFamily="34" charset="0"/>
                        <a:buChar char="•"/>
                      </a:pPr>
                      <a:r>
                        <a:rPr lang="en-AU" sz="1100" b="0" i="0" dirty="0">
                          <a:solidFill>
                            <a:schemeClr val="tx1"/>
                          </a:solidFill>
                          <a:latin typeface="+mn-lt"/>
                        </a:rPr>
                        <a:t>Programs, Community Partnership activities and excursions may change </a:t>
                      </a:r>
                      <a:br>
                        <a:rPr lang="en-AU" sz="1100" b="0" i="0" dirty="0">
                          <a:solidFill>
                            <a:schemeClr val="tx1"/>
                          </a:solidFill>
                          <a:latin typeface="+mn-lt"/>
                        </a:rPr>
                      </a:br>
                      <a:r>
                        <a:rPr lang="en-AU" sz="1100" b="0" i="0" dirty="0">
                          <a:solidFill>
                            <a:schemeClr val="tx1"/>
                          </a:solidFill>
                          <a:latin typeface="+mn-lt"/>
                        </a:rPr>
                        <a:t>to accommodate adverse weather conditions or due to unforeseen circumstances. Parents will be informed of any changes.</a:t>
                      </a:r>
                    </a:p>
                    <a:p>
                      <a:pPr marL="171450" indent="-171450">
                        <a:spcAft>
                          <a:spcPts val="400"/>
                        </a:spcAft>
                        <a:buFont typeface="Arial" panose="020B0604020202020204" pitchFamily="34" charset="0"/>
                        <a:buChar char="•"/>
                      </a:pPr>
                      <a:r>
                        <a:rPr lang="en-AU" sz="1100" b="0" i="0" dirty="0">
                          <a:solidFill>
                            <a:schemeClr val="tx1"/>
                          </a:solidFill>
                          <a:latin typeface="+mn-lt"/>
                        </a:rPr>
                        <a:t>We support all children including children with additional needs; please feel free to provide any information about your child’s needs at the time of enrolment.</a:t>
                      </a:r>
                    </a:p>
                  </a:txBody>
                  <a:tcPr marL="45720" marR="45720">
                    <a:lnL w="12700" cmpd="sng">
                      <a:noFill/>
                      <a:prstDash val="solid"/>
                    </a:lnL>
                    <a:lnR w="12700" cmpd="sng">
                      <a:noFill/>
                      <a:prstDash val="solid"/>
                    </a:ln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103460"/>
                  </a:ext>
                </a:extLst>
              </a:tr>
            </a:tbl>
          </a:graphicData>
        </a:graphic>
      </p:graphicFrame>
      <p:pic>
        <p:nvPicPr>
          <p:cNvPr id="25" name="Picture 24">
            <a:extLst>
              <a:ext uri="{FF2B5EF4-FFF2-40B4-BE49-F238E27FC236}">
                <a16:creationId xmlns:a16="http://schemas.microsoft.com/office/drawing/2014/main" id="{8CF386E3-E15F-35DA-6A7D-43CCF61E8C25}"/>
              </a:ext>
            </a:extLst>
          </p:cNvPr>
          <p:cNvPicPr>
            <a:picLocks noChangeAspect="1"/>
          </p:cNvPicPr>
          <p:nvPr/>
        </p:nvPicPr>
        <p:blipFill>
          <a:blip r:embed="rId6"/>
          <a:stretch>
            <a:fillRect/>
          </a:stretch>
        </p:blipFill>
        <p:spPr>
          <a:xfrm>
            <a:off x="3261803" y="1065183"/>
            <a:ext cx="507831" cy="507831"/>
          </a:xfrm>
          <a:prstGeom prst="rect">
            <a:avLst/>
          </a:prstGeom>
        </p:spPr>
      </p:pic>
      <p:sp>
        <p:nvSpPr>
          <p:cNvPr id="26" name="TextBox 25">
            <a:extLst>
              <a:ext uri="{FF2B5EF4-FFF2-40B4-BE49-F238E27FC236}">
                <a16:creationId xmlns:a16="http://schemas.microsoft.com/office/drawing/2014/main" id="{7BAB7EAD-471A-DEEB-615E-7C9532BE1BB3}"/>
              </a:ext>
            </a:extLst>
          </p:cNvPr>
          <p:cNvSpPr txBox="1"/>
          <p:nvPr/>
        </p:nvSpPr>
        <p:spPr>
          <a:xfrm>
            <a:off x="3932238" y="1065183"/>
            <a:ext cx="3024187" cy="507831"/>
          </a:xfrm>
          <a:prstGeom prst="rect">
            <a:avLst/>
          </a:prstGeom>
          <a:noFill/>
        </p:spPr>
        <p:txBody>
          <a:bodyPr wrap="square" lIns="0" tIns="0" rIns="0" bIns="0" rtlCol="0">
            <a:spAutoFit/>
          </a:bodyPr>
          <a:lstStyle/>
          <a:p>
            <a:pPr>
              <a:spcAft>
                <a:spcPts val="668"/>
              </a:spcAft>
            </a:pPr>
            <a:r>
              <a:rPr lang="en-AU" sz="1100" dirty="0"/>
              <a:t>Scan the QR code to book or reset your password, or contact </a:t>
            </a:r>
            <a:r>
              <a:rPr lang="en-AU" sz="1100" b="1" dirty="0"/>
              <a:t>elsupport@uniting.org</a:t>
            </a:r>
            <a:r>
              <a:rPr lang="en-AU" sz="1100" dirty="0"/>
              <a:t> for support.</a:t>
            </a:r>
          </a:p>
        </p:txBody>
      </p:sp>
      <p:sp>
        <p:nvSpPr>
          <p:cNvPr id="39" name="TextBox 38">
            <a:extLst>
              <a:ext uri="{FF2B5EF4-FFF2-40B4-BE49-F238E27FC236}">
                <a16:creationId xmlns:a16="http://schemas.microsoft.com/office/drawing/2014/main" id="{5B9C3251-DB3F-ED40-031B-2A997FC9AF4A}"/>
              </a:ext>
            </a:extLst>
          </p:cNvPr>
          <p:cNvSpPr txBox="1"/>
          <p:nvPr/>
        </p:nvSpPr>
        <p:spPr>
          <a:xfrm>
            <a:off x="581025" y="1065183"/>
            <a:ext cx="2252312" cy="507831"/>
          </a:xfrm>
          <a:prstGeom prst="rect">
            <a:avLst/>
          </a:prstGeom>
          <a:noFill/>
        </p:spPr>
        <p:txBody>
          <a:bodyPr wrap="square" lIns="0" tIns="0" rIns="0" bIns="0" rtlCol="0">
            <a:spAutoFit/>
          </a:bodyPr>
          <a:lstStyle/>
          <a:p>
            <a:r>
              <a:rPr lang="en-AU" sz="1100" b="1" dirty="0">
                <a:solidFill>
                  <a:schemeClr val="tx2"/>
                </a:solidFill>
              </a:rPr>
              <a:t>For existing families </a:t>
            </a:r>
            <a:r>
              <a:rPr lang="en-AU" sz="1100" dirty="0"/>
              <a:t>using the same OSHC service – book in using your </a:t>
            </a:r>
            <a:r>
              <a:rPr lang="en-AU" sz="1100" dirty="0" err="1"/>
              <a:t>Kidsoft</a:t>
            </a:r>
            <a:r>
              <a:rPr lang="en-AU" sz="1100" dirty="0"/>
              <a:t> Parent Portal account.</a:t>
            </a:r>
          </a:p>
        </p:txBody>
      </p:sp>
      <p:sp>
        <p:nvSpPr>
          <p:cNvPr id="41" name="TextBox 40">
            <a:extLst>
              <a:ext uri="{FF2B5EF4-FFF2-40B4-BE49-F238E27FC236}">
                <a16:creationId xmlns:a16="http://schemas.microsoft.com/office/drawing/2014/main" id="{7CF9544A-52CD-F68C-2B50-2F4608F453C3}"/>
              </a:ext>
            </a:extLst>
          </p:cNvPr>
          <p:cNvSpPr txBox="1"/>
          <p:nvPr/>
        </p:nvSpPr>
        <p:spPr>
          <a:xfrm>
            <a:off x="581025" y="1761427"/>
            <a:ext cx="5482891" cy="338554"/>
          </a:xfrm>
          <a:prstGeom prst="rect">
            <a:avLst/>
          </a:prstGeom>
          <a:noFill/>
        </p:spPr>
        <p:txBody>
          <a:bodyPr wrap="square" lIns="0" tIns="0" rIns="0" bIns="0" rtlCol="0">
            <a:spAutoFit/>
          </a:bodyPr>
          <a:lstStyle/>
          <a:p>
            <a:r>
              <a:rPr lang="en-AU" sz="1100" b="1" dirty="0">
                <a:solidFill>
                  <a:schemeClr val="tx2"/>
                </a:solidFill>
              </a:rPr>
              <a:t>For families not currently enrolled at OSHC, </a:t>
            </a:r>
            <a:r>
              <a:rPr lang="en-AU" sz="1100" dirty="0"/>
              <a:t>or who have not attended </a:t>
            </a:r>
            <a:br>
              <a:rPr lang="en-AU" sz="1100" dirty="0"/>
            </a:br>
            <a:r>
              <a:rPr lang="en-AU" sz="1100" dirty="0"/>
              <a:t>for 12 months – visit </a:t>
            </a:r>
            <a:r>
              <a:rPr lang="en-AU" sz="1100" b="1" dirty="0"/>
              <a:t>uniting.org/contact-us/enquiry-form</a:t>
            </a:r>
          </a:p>
        </p:txBody>
      </p:sp>
      <p:sp>
        <p:nvSpPr>
          <p:cNvPr id="9" name="TextBox 8">
            <a:extLst>
              <a:ext uri="{FF2B5EF4-FFF2-40B4-BE49-F238E27FC236}">
                <a16:creationId xmlns:a16="http://schemas.microsoft.com/office/drawing/2014/main" id="{B83EC8F6-8F8D-C41A-4AF8-1D879E229592}"/>
              </a:ext>
            </a:extLst>
          </p:cNvPr>
          <p:cNvSpPr txBox="1"/>
          <p:nvPr/>
        </p:nvSpPr>
        <p:spPr>
          <a:xfrm>
            <a:off x="12399667" y="1112669"/>
            <a:ext cx="2133706" cy="689129"/>
          </a:xfrm>
          <a:prstGeom prst="rect">
            <a:avLst/>
          </a:prstGeom>
          <a:solidFill>
            <a:schemeClr val="tx2"/>
          </a:solidFill>
        </p:spPr>
        <p:txBody>
          <a:bodyPr wrap="square" lIns="103615" tIns="103615" rIns="103615" bIns="103615" rtlCol="0">
            <a:spAutoFit/>
          </a:bodyPr>
          <a:lstStyle/>
          <a:p>
            <a:r>
              <a:rPr lang="en-US" sz="1559" b="1" dirty="0">
                <a:solidFill>
                  <a:schemeClr val="bg1"/>
                </a:solidFill>
              </a:rPr>
              <a:t>Spring 2026 </a:t>
            </a:r>
            <a:br>
              <a:rPr lang="en-US" sz="1559" b="1" dirty="0">
                <a:solidFill>
                  <a:schemeClr val="bg1"/>
                </a:solidFill>
              </a:rPr>
            </a:br>
            <a:r>
              <a:rPr lang="en-US" sz="1559" b="1" dirty="0">
                <a:solidFill>
                  <a:schemeClr val="bg1"/>
                </a:solidFill>
              </a:rPr>
              <a:t>Holiday Program </a:t>
            </a:r>
            <a:endParaRPr lang="en-AU" sz="1559" b="1" dirty="0">
              <a:solidFill>
                <a:schemeClr val="bg1"/>
              </a:solidFill>
            </a:endParaRPr>
          </a:p>
        </p:txBody>
      </p:sp>
      <p:pic>
        <p:nvPicPr>
          <p:cNvPr id="10" name="Picture 9">
            <a:extLst>
              <a:ext uri="{FF2B5EF4-FFF2-40B4-BE49-F238E27FC236}">
                <a16:creationId xmlns:a16="http://schemas.microsoft.com/office/drawing/2014/main" id="{8D32EE1F-3799-96D1-77FE-C180ED3FE0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752890">
            <a:off x="13847089" y="426195"/>
            <a:ext cx="908706" cy="993897"/>
          </a:xfrm>
          <a:prstGeom prst="rect">
            <a:avLst/>
          </a:prstGeom>
        </p:spPr>
      </p:pic>
      <p:sp>
        <p:nvSpPr>
          <p:cNvPr id="12" name="TextBox 11">
            <a:extLst>
              <a:ext uri="{FF2B5EF4-FFF2-40B4-BE49-F238E27FC236}">
                <a16:creationId xmlns:a16="http://schemas.microsoft.com/office/drawing/2014/main" id="{66D5A8F2-F4E3-61D4-BFF6-6C437411DEB9}"/>
              </a:ext>
            </a:extLst>
          </p:cNvPr>
          <p:cNvSpPr txBox="1"/>
          <p:nvPr/>
        </p:nvSpPr>
        <p:spPr>
          <a:xfrm>
            <a:off x="595603" y="503782"/>
            <a:ext cx="6360822" cy="359073"/>
          </a:xfrm>
          <a:prstGeom prst="rect">
            <a:avLst/>
          </a:prstGeom>
          <a:noFill/>
        </p:spPr>
        <p:txBody>
          <a:bodyPr wrap="square" lIns="0" tIns="0" rIns="0" bIns="0" rtlCol="0">
            <a:spAutoFit/>
          </a:bodyPr>
          <a:lstStyle/>
          <a:p>
            <a:pPr>
              <a:lnSpc>
                <a:spcPts val="2762"/>
              </a:lnSpc>
            </a:pPr>
            <a:r>
              <a:rPr lang="en-CA" sz="2400" dirty="0">
                <a:solidFill>
                  <a:schemeClr val="tx2"/>
                </a:solidFill>
                <a:latin typeface="+mj-lt"/>
              </a:rPr>
              <a:t>Vacation Care bookings are now online.</a:t>
            </a:r>
          </a:p>
        </p:txBody>
      </p:sp>
      <p:pic>
        <p:nvPicPr>
          <p:cNvPr id="13" name="Picture 12">
            <a:extLst>
              <a:ext uri="{FF2B5EF4-FFF2-40B4-BE49-F238E27FC236}">
                <a16:creationId xmlns:a16="http://schemas.microsoft.com/office/drawing/2014/main" id="{78A292CB-2040-004A-055C-454B20CF47D7}"/>
              </a:ext>
            </a:extLst>
          </p:cNvPr>
          <p:cNvPicPr>
            <a:picLocks noChangeAspect="1"/>
          </p:cNvPicPr>
          <p:nvPr/>
        </p:nvPicPr>
        <p:blipFill>
          <a:blip r:embed="rId8"/>
          <a:stretch>
            <a:fillRect/>
          </a:stretch>
        </p:blipFill>
        <p:spPr>
          <a:xfrm>
            <a:off x="510500" y="8136238"/>
            <a:ext cx="1155801" cy="1178465"/>
          </a:xfrm>
          <a:prstGeom prst="rect">
            <a:avLst/>
          </a:prstGeom>
        </p:spPr>
      </p:pic>
      <p:pic>
        <p:nvPicPr>
          <p:cNvPr id="21" name="Picture 20">
            <a:extLst>
              <a:ext uri="{FF2B5EF4-FFF2-40B4-BE49-F238E27FC236}">
                <a16:creationId xmlns:a16="http://schemas.microsoft.com/office/drawing/2014/main" id="{7E6575C7-BBCF-345C-026E-8F62E7E95E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1957" y="1435679"/>
            <a:ext cx="1709376" cy="1628893"/>
          </a:xfrm>
          <a:prstGeom prst="rect">
            <a:avLst/>
          </a:prstGeom>
        </p:spPr>
      </p:pic>
      <p:sp>
        <p:nvSpPr>
          <p:cNvPr id="37" name="Rectangle 36">
            <a:extLst>
              <a:ext uri="{FF2B5EF4-FFF2-40B4-BE49-F238E27FC236}">
                <a16:creationId xmlns:a16="http://schemas.microsoft.com/office/drawing/2014/main" id="{D0BBA5DD-2A09-B47C-EEFC-444D3F7B2AFC}"/>
              </a:ext>
            </a:extLst>
          </p:cNvPr>
          <p:cNvSpPr/>
          <p:nvPr/>
        </p:nvSpPr>
        <p:spPr>
          <a:xfrm rot="273846">
            <a:off x="12981942" y="6210420"/>
            <a:ext cx="1728000" cy="167801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pic>
        <p:nvPicPr>
          <p:cNvPr id="45" name="Picture Placeholder 30">
            <a:extLst>
              <a:ext uri="{FF2B5EF4-FFF2-40B4-BE49-F238E27FC236}">
                <a16:creationId xmlns:a16="http://schemas.microsoft.com/office/drawing/2014/main" id="{13CA42C1-A7AC-2A83-ACDC-47FD9FAAC29D}"/>
              </a:ext>
            </a:extLst>
          </p:cNvPr>
          <p:cNvPicPr>
            <a:picLocks noChangeAspect="1"/>
          </p:cNvPicPr>
          <p:nvPr/>
        </p:nvPicPr>
        <p:blipFill>
          <a:blip r:embed="rId10">
            <a:extLst>
              <a:ext uri="{28A0092B-C50C-407E-A947-70E740481C1C}">
                <a14:useLocalDpi xmlns:a14="http://schemas.microsoft.com/office/drawing/2010/main" val="0"/>
              </a:ext>
            </a:extLst>
          </a:blip>
          <a:srcRect l="11624" r="11624"/>
          <a:stretch/>
        </p:blipFill>
        <p:spPr>
          <a:xfrm rot="271984">
            <a:off x="13069084" y="6314526"/>
            <a:ext cx="1548000" cy="1306306"/>
          </a:xfrm>
          <a:prstGeom prst="rect">
            <a:avLst/>
          </a:prstGeom>
        </p:spPr>
      </p:pic>
      <p:sp>
        <p:nvSpPr>
          <p:cNvPr id="46" name="TextBox 45">
            <a:extLst>
              <a:ext uri="{FF2B5EF4-FFF2-40B4-BE49-F238E27FC236}">
                <a16:creationId xmlns:a16="http://schemas.microsoft.com/office/drawing/2014/main" id="{57146D4D-5C0D-FA9E-8033-1C887144DE31}"/>
              </a:ext>
            </a:extLst>
          </p:cNvPr>
          <p:cNvSpPr txBox="1"/>
          <p:nvPr/>
        </p:nvSpPr>
        <p:spPr>
          <a:xfrm rot="227529">
            <a:off x="13143242" y="7568429"/>
            <a:ext cx="1300355" cy="338554"/>
          </a:xfrm>
          <a:prstGeom prst="rect">
            <a:avLst/>
          </a:prstGeom>
          <a:noFill/>
        </p:spPr>
        <p:txBody>
          <a:bodyPr wrap="square" lIns="0" tIns="0" rIns="0" bIns="0" rtlCol="0">
            <a:spAutoFit/>
          </a:bodyPr>
          <a:lstStyle/>
          <a:p>
            <a:pPr algn="ctr"/>
            <a:r>
              <a:rPr lang="en-US" sz="1100" b="1" dirty="0">
                <a:solidFill>
                  <a:schemeClr val="tx2"/>
                </a:solidFill>
              </a:rPr>
              <a:t>Arts and Science Quest </a:t>
            </a:r>
          </a:p>
        </p:txBody>
      </p:sp>
      <p:sp>
        <p:nvSpPr>
          <p:cNvPr id="47" name="Rectangle 46">
            <a:extLst>
              <a:ext uri="{FF2B5EF4-FFF2-40B4-BE49-F238E27FC236}">
                <a16:creationId xmlns:a16="http://schemas.microsoft.com/office/drawing/2014/main" id="{4A422D7D-A50D-D844-50B4-31F1824DB8FE}"/>
              </a:ext>
            </a:extLst>
          </p:cNvPr>
          <p:cNvSpPr/>
          <p:nvPr/>
        </p:nvSpPr>
        <p:spPr>
          <a:xfrm rot="21290564">
            <a:off x="11335867" y="5986434"/>
            <a:ext cx="1728000" cy="167801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pic>
        <p:nvPicPr>
          <p:cNvPr id="48" name="Picture Placeholder 13">
            <a:extLst>
              <a:ext uri="{FF2B5EF4-FFF2-40B4-BE49-F238E27FC236}">
                <a16:creationId xmlns:a16="http://schemas.microsoft.com/office/drawing/2014/main" id="{E262AD51-683C-E313-358C-65633668B3F4}"/>
              </a:ext>
            </a:extLst>
          </p:cNvPr>
          <p:cNvPicPr>
            <a:picLocks noChangeAspect="1"/>
          </p:cNvPicPr>
          <p:nvPr/>
        </p:nvPicPr>
        <p:blipFill>
          <a:blip r:embed="rId11">
            <a:extLst>
              <a:ext uri="{28A0092B-C50C-407E-A947-70E740481C1C}">
                <a14:useLocalDpi xmlns:a14="http://schemas.microsoft.com/office/drawing/2010/main" val="0"/>
              </a:ext>
            </a:extLst>
          </a:blip>
          <a:srcRect l="11624" r="11624"/>
          <a:stretch/>
        </p:blipFill>
        <p:spPr>
          <a:xfrm rot="21250395">
            <a:off x="11424553" y="6074528"/>
            <a:ext cx="1548000" cy="1306306"/>
          </a:xfrm>
          <a:prstGeom prst="rect">
            <a:avLst/>
          </a:prstGeom>
        </p:spPr>
      </p:pic>
      <p:sp>
        <p:nvSpPr>
          <p:cNvPr id="52" name="TextBox 51">
            <a:extLst>
              <a:ext uri="{FF2B5EF4-FFF2-40B4-BE49-F238E27FC236}">
                <a16:creationId xmlns:a16="http://schemas.microsoft.com/office/drawing/2014/main" id="{5D439292-178F-ACBC-2D2A-43364F1B96DE}"/>
              </a:ext>
            </a:extLst>
          </p:cNvPr>
          <p:cNvSpPr txBox="1"/>
          <p:nvPr/>
        </p:nvSpPr>
        <p:spPr>
          <a:xfrm rot="21267304">
            <a:off x="11630353" y="7431409"/>
            <a:ext cx="1300355" cy="169277"/>
          </a:xfrm>
          <a:prstGeom prst="rect">
            <a:avLst/>
          </a:prstGeom>
          <a:noFill/>
        </p:spPr>
        <p:txBody>
          <a:bodyPr wrap="square" lIns="0" tIns="0" rIns="0" bIns="0" rtlCol="0">
            <a:spAutoFit/>
          </a:bodyPr>
          <a:lstStyle/>
          <a:p>
            <a:pPr algn="ctr"/>
            <a:r>
              <a:rPr lang="en-US" sz="1100" b="1" dirty="0">
                <a:solidFill>
                  <a:schemeClr val="tx2"/>
                </a:solidFill>
              </a:rPr>
              <a:t>Giant Games</a:t>
            </a:r>
          </a:p>
        </p:txBody>
      </p:sp>
      <p:sp>
        <p:nvSpPr>
          <p:cNvPr id="53" name="Rectangle 52">
            <a:extLst>
              <a:ext uri="{FF2B5EF4-FFF2-40B4-BE49-F238E27FC236}">
                <a16:creationId xmlns:a16="http://schemas.microsoft.com/office/drawing/2014/main" id="{93EA2577-1C07-3C07-49A6-F28295660D8A}"/>
              </a:ext>
            </a:extLst>
          </p:cNvPr>
          <p:cNvSpPr/>
          <p:nvPr/>
        </p:nvSpPr>
        <p:spPr>
          <a:xfrm rot="360532">
            <a:off x="9689792" y="6184444"/>
            <a:ext cx="1728000" cy="16780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pic>
        <p:nvPicPr>
          <p:cNvPr id="54" name="Picture Placeholder 9">
            <a:extLst>
              <a:ext uri="{FF2B5EF4-FFF2-40B4-BE49-F238E27FC236}">
                <a16:creationId xmlns:a16="http://schemas.microsoft.com/office/drawing/2014/main" id="{A899CAC0-08F3-D1F1-62C7-9E56E55A913A}"/>
              </a:ext>
            </a:extLst>
          </p:cNvPr>
          <p:cNvPicPr>
            <a:picLocks noChangeAspect="1"/>
          </p:cNvPicPr>
          <p:nvPr/>
        </p:nvPicPr>
        <p:blipFill>
          <a:blip r:embed="rId12">
            <a:extLst>
              <a:ext uri="{28A0092B-C50C-407E-A947-70E740481C1C}">
                <a14:useLocalDpi xmlns:a14="http://schemas.microsoft.com/office/drawing/2010/main" val="0"/>
              </a:ext>
            </a:extLst>
          </a:blip>
          <a:srcRect l="11487" r="11487"/>
          <a:stretch/>
        </p:blipFill>
        <p:spPr>
          <a:xfrm rot="392285">
            <a:off x="9783571" y="6269517"/>
            <a:ext cx="1548000" cy="1306306"/>
          </a:xfrm>
          <a:prstGeom prst="rect">
            <a:avLst/>
          </a:prstGeom>
        </p:spPr>
      </p:pic>
      <p:sp>
        <p:nvSpPr>
          <p:cNvPr id="55" name="TextBox 54">
            <a:extLst>
              <a:ext uri="{FF2B5EF4-FFF2-40B4-BE49-F238E27FC236}">
                <a16:creationId xmlns:a16="http://schemas.microsoft.com/office/drawing/2014/main" id="{0A953EA2-C4C5-CFE9-EE3F-DD92BC096B8C}"/>
              </a:ext>
            </a:extLst>
          </p:cNvPr>
          <p:cNvSpPr txBox="1"/>
          <p:nvPr/>
        </p:nvSpPr>
        <p:spPr>
          <a:xfrm rot="342823">
            <a:off x="9635462" y="7557227"/>
            <a:ext cx="1644486" cy="507831"/>
          </a:xfrm>
          <a:prstGeom prst="rect">
            <a:avLst/>
          </a:prstGeom>
          <a:noFill/>
        </p:spPr>
        <p:txBody>
          <a:bodyPr wrap="square" lIns="0" tIns="0" rIns="0" bIns="0" rtlCol="0">
            <a:spAutoFit/>
          </a:bodyPr>
          <a:lstStyle/>
          <a:p>
            <a:pPr algn="ctr"/>
            <a:r>
              <a:rPr lang="en-US" sz="1100" b="1" dirty="0">
                <a:solidFill>
                  <a:schemeClr val="tx2"/>
                </a:solidFill>
              </a:rPr>
              <a:t>Blooming Garden Adventure </a:t>
            </a:r>
          </a:p>
          <a:p>
            <a:pPr algn="ctr"/>
            <a:endParaRPr lang="en-US" sz="1100" b="1" dirty="0">
              <a:solidFill>
                <a:schemeClr val="tx2"/>
              </a:solidFill>
            </a:endParaRPr>
          </a:p>
        </p:txBody>
      </p:sp>
      <p:sp>
        <p:nvSpPr>
          <p:cNvPr id="56" name="Rectangle 55">
            <a:extLst>
              <a:ext uri="{FF2B5EF4-FFF2-40B4-BE49-F238E27FC236}">
                <a16:creationId xmlns:a16="http://schemas.microsoft.com/office/drawing/2014/main" id="{C3C356EF-B6B8-C5A9-37BC-779524627BB9}"/>
              </a:ext>
            </a:extLst>
          </p:cNvPr>
          <p:cNvSpPr/>
          <p:nvPr/>
        </p:nvSpPr>
        <p:spPr>
          <a:xfrm rot="21110551">
            <a:off x="8043717" y="6105425"/>
            <a:ext cx="1728000" cy="167801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58" name="TextBox 57">
            <a:extLst>
              <a:ext uri="{FF2B5EF4-FFF2-40B4-BE49-F238E27FC236}">
                <a16:creationId xmlns:a16="http://schemas.microsoft.com/office/drawing/2014/main" id="{1D7CC086-A516-BC5D-479D-E6FC9D69BD34}"/>
              </a:ext>
            </a:extLst>
          </p:cNvPr>
          <p:cNvSpPr txBox="1"/>
          <p:nvPr/>
        </p:nvSpPr>
        <p:spPr>
          <a:xfrm rot="21131369">
            <a:off x="8138055" y="7594422"/>
            <a:ext cx="1763391" cy="338554"/>
          </a:xfrm>
          <a:prstGeom prst="rect">
            <a:avLst/>
          </a:prstGeom>
          <a:noFill/>
        </p:spPr>
        <p:txBody>
          <a:bodyPr wrap="square" lIns="0" tIns="0" rIns="0" bIns="0" rtlCol="0">
            <a:spAutoFit/>
          </a:bodyPr>
          <a:lstStyle/>
          <a:p>
            <a:pPr algn="ctr"/>
            <a:r>
              <a:rPr lang="en-US" sz="1100" b="1" dirty="0">
                <a:solidFill>
                  <a:schemeClr val="tx2"/>
                </a:solidFill>
              </a:rPr>
              <a:t>Teddy Bear Picnic</a:t>
            </a:r>
          </a:p>
          <a:p>
            <a:pPr algn="ctr"/>
            <a:endParaRPr lang="en-US" sz="1100" b="1" dirty="0">
              <a:solidFill>
                <a:schemeClr val="tx2"/>
              </a:solidFill>
            </a:endParaRPr>
          </a:p>
        </p:txBody>
      </p:sp>
      <p:sp>
        <p:nvSpPr>
          <p:cNvPr id="4" name="TextBox 3">
            <a:extLst>
              <a:ext uri="{FF2B5EF4-FFF2-40B4-BE49-F238E27FC236}">
                <a16:creationId xmlns:a16="http://schemas.microsoft.com/office/drawing/2014/main" id="{FE957535-9155-4418-A50E-9081FB3D4CD9}"/>
              </a:ext>
            </a:extLst>
          </p:cNvPr>
          <p:cNvSpPr txBox="1"/>
          <p:nvPr/>
        </p:nvSpPr>
        <p:spPr>
          <a:xfrm>
            <a:off x="11460682" y="8075949"/>
            <a:ext cx="3083993" cy="1100787"/>
          </a:xfrm>
          <a:prstGeom prst="rect">
            <a:avLst/>
          </a:prstGeom>
          <a:noFill/>
          <a:ln w="12700">
            <a:solidFill>
              <a:schemeClr val="accent1"/>
            </a:solidFill>
          </a:ln>
        </p:spPr>
        <p:txBody>
          <a:bodyPr wrap="square" lIns="108000" tIns="108000" rIns="108000" bIns="108000" rtlCol="0">
            <a:spAutoFit/>
          </a:bodyPr>
          <a:lstStyle/>
          <a:p>
            <a:r>
              <a:rPr lang="en-AU" sz="1336" b="1" dirty="0">
                <a:solidFill>
                  <a:schemeClr val="tx2"/>
                </a:solidFill>
              </a:rPr>
              <a:t>CCS approved</a:t>
            </a:r>
            <a:br>
              <a:rPr lang="en-AU" sz="1225" dirty="0">
                <a:solidFill>
                  <a:schemeClr val="tx2"/>
                </a:solidFill>
              </a:rPr>
            </a:br>
            <a:r>
              <a:rPr lang="en-AU" sz="1100" dirty="0"/>
              <a:t>Eligible families may receive </a:t>
            </a:r>
            <a:r>
              <a:rPr lang="en-AU" sz="1100" b="1" dirty="0"/>
              <a:t>up to 90% of their childcare costs subsidised</a:t>
            </a:r>
            <a:r>
              <a:rPr lang="en-AU" sz="1100" dirty="0"/>
              <a:t> through the Australian Government Child Care Subsidy (CCS). Terms and eligibility criteria apply.</a:t>
            </a:r>
            <a:endParaRPr lang="en-AU" sz="1225" dirty="0"/>
          </a:p>
        </p:txBody>
      </p:sp>
      <p:pic>
        <p:nvPicPr>
          <p:cNvPr id="15" name="Picture Placeholder 14">
            <a:extLst>
              <a:ext uri="{FF2B5EF4-FFF2-40B4-BE49-F238E27FC236}">
                <a16:creationId xmlns:a16="http://schemas.microsoft.com/office/drawing/2014/main" id="{90621CE6-27D4-6005-3F87-63957AD08A47}"/>
              </a:ext>
            </a:extLst>
          </p:cNvPr>
          <p:cNvPicPr>
            <a:picLocks noGrp="1" noChangeAspect="1"/>
          </p:cNvPicPr>
          <p:nvPr>
            <p:ph type="pic" sz="quarter" idx="13"/>
          </p:nvPr>
        </p:nvPicPr>
        <p:blipFill>
          <a:blip r:embed="rId13"/>
          <a:srcRect l="11582" r="11582"/>
          <a:stretch/>
        </p:blipFill>
        <p:spPr>
          <a:prstGeom prst="rect">
            <a:avLst/>
          </a:prstGeom>
        </p:spPr>
      </p:pic>
    </p:spTree>
    <p:extLst>
      <p:ext uri="{BB962C8B-B14F-4D97-AF65-F5344CB8AC3E}">
        <p14:creationId xmlns:p14="http://schemas.microsoft.com/office/powerpoint/2010/main" val="71616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242376-9295-1666-5852-148477555B2F}"/>
              </a:ext>
            </a:extLst>
          </p:cNvPr>
          <p:cNvSpPr txBox="1"/>
          <p:nvPr/>
        </p:nvSpPr>
        <p:spPr>
          <a:xfrm>
            <a:off x="2895265" y="553690"/>
            <a:ext cx="3591386" cy="359073"/>
          </a:xfrm>
          <a:prstGeom prst="rect">
            <a:avLst/>
          </a:prstGeom>
          <a:noFill/>
        </p:spPr>
        <p:txBody>
          <a:bodyPr wrap="square" lIns="0" tIns="0" rIns="0" bIns="0" rtlCol="0">
            <a:spAutoFit/>
          </a:bodyPr>
          <a:lstStyle/>
          <a:p>
            <a:pPr>
              <a:lnSpc>
                <a:spcPts val="2762"/>
              </a:lnSpc>
            </a:pPr>
            <a:r>
              <a:rPr lang="en-CA" sz="2400" dirty="0">
                <a:solidFill>
                  <a:schemeClr val="tx2"/>
                </a:solidFill>
                <a:latin typeface="+mj-lt"/>
              </a:rPr>
              <a:t>Week 1 holiday program </a:t>
            </a:r>
          </a:p>
        </p:txBody>
      </p:sp>
      <p:graphicFrame>
        <p:nvGraphicFramePr>
          <p:cNvPr id="4" name="Table 3">
            <a:extLst>
              <a:ext uri="{FF2B5EF4-FFF2-40B4-BE49-F238E27FC236}">
                <a16:creationId xmlns:a16="http://schemas.microsoft.com/office/drawing/2014/main" id="{F6CFC9D4-FE5B-6B4D-E122-062B43FEA6B5}"/>
              </a:ext>
            </a:extLst>
          </p:cNvPr>
          <p:cNvGraphicFramePr>
            <a:graphicFrameLocks noGrp="1"/>
          </p:cNvGraphicFramePr>
          <p:nvPr>
            <p:extLst>
              <p:ext uri="{D42A27DB-BD31-4B8C-83A1-F6EECF244321}">
                <p14:modId xmlns:p14="http://schemas.microsoft.com/office/powerpoint/2010/main" val="892267335"/>
              </p:ext>
            </p:extLst>
          </p:nvPr>
        </p:nvGraphicFramePr>
        <p:xfrm>
          <a:off x="2895265" y="1046315"/>
          <a:ext cx="11643060" cy="4135722"/>
        </p:xfrm>
        <a:graphic>
          <a:graphicData uri="http://schemas.openxmlformats.org/drawingml/2006/table">
            <a:tbl>
              <a:tblPr firstRow="1" bandRow="1">
                <a:tableStyleId>{5C22544A-7EE6-4342-B048-85BDC9FD1C3A}</a:tableStyleId>
              </a:tblPr>
              <a:tblGrid>
                <a:gridCol w="2328612">
                  <a:extLst>
                    <a:ext uri="{9D8B030D-6E8A-4147-A177-3AD203B41FA5}">
                      <a16:colId xmlns:a16="http://schemas.microsoft.com/office/drawing/2014/main" val="562371659"/>
                    </a:ext>
                  </a:extLst>
                </a:gridCol>
                <a:gridCol w="2328612">
                  <a:extLst>
                    <a:ext uri="{9D8B030D-6E8A-4147-A177-3AD203B41FA5}">
                      <a16:colId xmlns:a16="http://schemas.microsoft.com/office/drawing/2014/main" val="3681880397"/>
                    </a:ext>
                  </a:extLst>
                </a:gridCol>
                <a:gridCol w="2328612">
                  <a:extLst>
                    <a:ext uri="{9D8B030D-6E8A-4147-A177-3AD203B41FA5}">
                      <a16:colId xmlns:a16="http://schemas.microsoft.com/office/drawing/2014/main" val="1490822988"/>
                    </a:ext>
                  </a:extLst>
                </a:gridCol>
                <a:gridCol w="2328612">
                  <a:extLst>
                    <a:ext uri="{9D8B030D-6E8A-4147-A177-3AD203B41FA5}">
                      <a16:colId xmlns:a16="http://schemas.microsoft.com/office/drawing/2014/main" val="2294628161"/>
                    </a:ext>
                  </a:extLst>
                </a:gridCol>
                <a:gridCol w="2328612">
                  <a:extLst>
                    <a:ext uri="{9D8B030D-6E8A-4147-A177-3AD203B41FA5}">
                      <a16:colId xmlns:a16="http://schemas.microsoft.com/office/drawing/2014/main" val="1211282957"/>
                    </a:ext>
                  </a:extLst>
                </a:gridCol>
              </a:tblGrid>
              <a:tr h="291599">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Monday 21 September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Tuesday 22 September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Wednesday 23 September </a:t>
                      </a:r>
                    </a:p>
                  </a:txBody>
                  <a:tcPr>
                    <a:solidFill>
                      <a:schemeClr val="tx2"/>
                    </a:solidFill>
                  </a:tcPr>
                </a:tc>
                <a:tc>
                  <a:txBody>
                    <a:bodyPr/>
                    <a:lstStyle/>
                    <a:p>
                      <a:r>
                        <a:rPr lang="en-US" sz="1200" dirty="0">
                          <a:solidFill>
                            <a:schemeClr val="bg1"/>
                          </a:solidFill>
                        </a:rPr>
                        <a:t>Thursday 24 September </a:t>
                      </a:r>
                    </a:p>
                  </a:txBody>
                  <a:tcPr>
                    <a:solidFill>
                      <a:schemeClr val="tx2"/>
                    </a:solidFill>
                  </a:tcPr>
                </a:tc>
                <a:tc>
                  <a:txBody>
                    <a:bodyPr/>
                    <a:lstStyle/>
                    <a:p>
                      <a:r>
                        <a:rPr lang="en-US" sz="1200" dirty="0">
                          <a:solidFill>
                            <a:schemeClr val="bg1"/>
                          </a:solidFill>
                        </a:rPr>
                        <a:t>Friday 25 September </a:t>
                      </a:r>
                    </a:p>
                  </a:txBody>
                  <a:tcPr>
                    <a:solidFill>
                      <a:schemeClr val="tx2"/>
                    </a:solidFill>
                  </a:tcPr>
                </a:tc>
                <a:extLst>
                  <a:ext uri="{0D108BD9-81ED-4DB2-BD59-A6C34878D82A}">
                    <a16:rowId xmlns:a16="http://schemas.microsoft.com/office/drawing/2014/main" val="425849846"/>
                  </a:ext>
                </a:extLst>
              </a:tr>
              <a:tr h="1817203">
                <a:tc>
                  <a:txBody>
                    <a:bodyPr/>
                    <a:lstStyle/>
                    <a:p>
                      <a:endParaRPr lang="en-US" dirty="0">
                        <a:solidFill>
                          <a:schemeClr val="tx1"/>
                        </a:solidFill>
                      </a:endParaRPr>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862358911"/>
                  </a:ext>
                </a:extLst>
              </a:tr>
              <a:tr h="370840">
                <a:tc>
                  <a:txBody>
                    <a:bodyPr/>
                    <a:lstStyle/>
                    <a:p>
                      <a:r>
                        <a:rPr lang="en-US" sz="1100" dirty="0">
                          <a:solidFill>
                            <a:schemeClr val="tx1"/>
                          </a:solidFill>
                        </a:rPr>
                        <a:t>Unleash your creativity as you design a </a:t>
                      </a:r>
                      <a:r>
                        <a:rPr lang="en-US" sz="1100" dirty="0" err="1">
                          <a:solidFill>
                            <a:schemeClr val="tx1"/>
                          </a:solidFill>
                        </a:rPr>
                        <a:t>colourful</a:t>
                      </a:r>
                      <a:r>
                        <a:rPr lang="en-US" sz="1100" dirty="0">
                          <a:solidFill>
                            <a:schemeClr val="tx1"/>
                          </a:solidFill>
                        </a:rPr>
                        <a:t> mandala masterpiece using variety of art materials and patterns! Children will explore symmetry and artistic design while creating a unique keepsake to take home. </a:t>
                      </a:r>
                    </a:p>
                    <a:p>
                      <a:endParaRPr lang="en-US" sz="1100" dirty="0">
                        <a:solidFill>
                          <a:schemeClr val="tx1"/>
                        </a:solidFill>
                      </a:endParaRPr>
                    </a:p>
                    <a:p>
                      <a:r>
                        <a:rPr lang="en-US" sz="1100" b="1" dirty="0">
                          <a:solidFill>
                            <a:schemeClr val="tx1"/>
                          </a:solidFill>
                        </a:rPr>
                        <a:t>Children’s choice </a:t>
                      </a:r>
                    </a:p>
                  </a:txBody>
                  <a:tcPr>
                    <a:lnB w="12700" cap="flat" cmpd="sng" algn="ctr">
                      <a:solidFill>
                        <a:schemeClr val="accent5"/>
                      </a:solidFill>
                      <a:prstDash val="solid"/>
                      <a:round/>
                      <a:headEnd type="none" w="med" len="med"/>
                      <a:tailEnd type="none" w="med" len="med"/>
                    </a:lnB>
                    <a:noFill/>
                  </a:tcPr>
                </a:tc>
                <a:tc>
                  <a:txBody>
                    <a:bodyPr/>
                    <a:lstStyle/>
                    <a:p>
                      <a:r>
                        <a:rPr lang="en-US" sz="1100" dirty="0">
                          <a:solidFill>
                            <a:schemeClr val="tx1"/>
                          </a:solidFill>
                        </a:rPr>
                        <a:t>Get ready for an action-packed martial arts! Children will learn basic martial arts skills through exciting games and challenges while building confidence, coordination, discipline and teamwork in a safe and respectful environment.</a:t>
                      </a:r>
                    </a:p>
                    <a:p>
                      <a:r>
                        <a:rPr lang="en-US" sz="1100" b="1" dirty="0">
                          <a:solidFill>
                            <a:schemeClr val="tx1"/>
                          </a:solidFill>
                        </a:rPr>
                        <a:t>Children’s choice </a:t>
                      </a:r>
                    </a:p>
                  </a:txBody>
                  <a:tcPr>
                    <a:lnB w="12700" cap="flat" cmpd="sng" algn="ctr">
                      <a:solidFill>
                        <a:schemeClr val="accent5"/>
                      </a:solidFill>
                      <a:prstDash val="solid"/>
                      <a:round/>
                      <a:headEnd type="none" w="med" len="med"/>
                      <a:tailEnd type="none" w="med" len="med"/>
                    </a:lnB>
                    <a:noFill/>
                  </a:tcPr>
                </a:tc>
                <a:tc>
                  <a:txBody>
                    <a:bodyPr/>
                    <a:lstStyle/>
                    <a:p>
                      <a:r>
                        <a:rPr lang="en-US" sz="1100" dirty="0">
                          <a:solidFill>
                            <a:schemeClr val="tx1"/>
                          </a:solidFill>
                        </a:rPr>
                        <a:t>Step into a magical spring wonderland of creativity as children create fairy gardens, mushroom houses, butterflies, flowers and more! A fun day of exploring creativity, imagination and nature through art. </a:t>
                      </a:r>
                    </a:p>
                    <a:p>
                      <a:endParaRPr lang="en-US" sz="1100" dirty="0">
                        <a:solidFill>
                          <a:schemeClr val="tx1"/>
                        </a:solidFill>
                      </a:endParaRPr>
                    </a:p>
                    <a:p>
                      <a:endParaRPr lang="en-US" sz="1100" b="1"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US" sz="1100" dirty="0">
                          <a:solidFill>
                            <a:schemeClr val="tx1"/>
                          </a:solidFill>
                        </a:rPr>
                        <a:t>Travel the world through food! Children will create recipes inspired by diverse cultures, including Aboriginal and Torres Strait Islander traditions, while developing cooking skills and learning about culture and connection through food! </a:t>
                      </a:r>
                    </a:p>
                    <a:p>
                      <a:r>
                        <a:rPr lang="en-US" sz="1100" b="1" dirty="0">
                          <a:solidFill>
                            <a:schemeClr val="tx1"/>
                          </a:solidFill>
                        </a:rPr>
                        <a:t>Children’s choice </a:t>
                      </a:r>
                    </a:p>
                  </a:txBody>
                  <a:tcPr>
                    <a:lnB w="12700" cap="flat" cmpd="sng" algn="ctr">
                      <a:solidFill>
                        <a:schemeClr val="accent5"/>
                      </a:solidFill>
                      <a:prstDash val="solid"/>
                      <a:round/>
                      <a:headEnd type="none" w="med" len="med"/>
                      <a:tailEnd type="none" w="med" len="med"/>
                    </a:lnB>
                    <a:noFill/>
                  </a:tcPr>
                </a:tc>
                <a:tc>
                  <a:txBody>
                    <a:bodyPr/>
                    <a:lstStyle/>
                    <a:p>
                      <a:r>
                        <a:rPr lang="en-AU" sz="1100" dirty="0"/>
                        <a:t>Bring along your favourite teddy for a fun-filled picnic on the MLC School grounds! Enjoy outdoor games, stories, music and a picnic while spending time with friends and furry companions.</a:t>
                      </a:r>
                    </a:p>
                    <a:p>
                      <a:endParaRPr lang="en-AU" sz="1100" dirty="0">
                        <a:solidFill>
                          <a:schemeClr val="tx1"/>
                        </a:solidFill>
                      </a:endParaRPr>
                    </a:p>
                    <a:p>
                      <a:endParaRPr lang="en-AU" sz="1100" dirty="0">
                        <a:solidFill>
                          <a:schemeClr val="tx1"/>
                        </a:solidFill>
                      </a:endParaRPr>
                    </a:p>
                    <a:p>
                      <a:r>
                        <a:rPr lang="en-AU" sz="1100" b="1" dirty="0">
                          <a:solidFill>
                            <a:schemeClr val="tx1"/>
                          </a:solidFill>
                        </a:rPr>
                        <a:t>Children’s choice </a:t>
                      </a:r>
                      <a:endParaRPr lang="en-US" sz="1100" b="1" dirty="0">
                        <a:solidFill>
                          <a:schemeClr val="tx1"/>
                        </a:solidFill>
                      </a:endParaRPr>
                    </a:p>
                  </a:txBody>
                  <a:tcPr>
                    <a:lnB w="12700"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1294263686"/>
                  </a:ext>
                </a:extLst>
              </a:tr>
              <a:tr h="235632">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$ 100.70 Community Partnership Visit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$ 100.70 Community Partnership Visit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12404473"/>
                  </a:ext>
                </a:extLst>
              </a:tr>
            </a:tbl>
          </a:graphicData>
        </a:graphic>
      </p:graphicFrame>
      <p:sp>
        <p:nvSpPr>
          <p:cNvPr id="7" name="Rectangle 6">
            <a:extLst>
              <a:ext uri="{FF2B5EF4-FFF2-40B4-BE49-F238E27FC236}">
                <a16:creationId xmlns:a16="http://schemas.microsoft.com/office/drawing/2014/main" id="{F0A56FF0-F585-167F-973B-B2C4910610A2}"/>
              </a:ext>
            </a:extLst>
          </p:cNvPr>
          <p:cNvSpPr/>
          <p:nvPr/>
        </p:nvSpPr>
        <p:spPr>
          <a:xfrm>
            <a:off x="2904890" y="1337914"/>
            <a:ext cx="2304000" cy="17730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9" name="TextBox 8">
            <a:extLst>
              <a:ext uri="{FF2B5EF4-FFF2-40B4-BE49-F238E27FC236}">
                <a16:creationId xmlns:a16="http://schemas.microsoft.com/office/drawing/2014/main" id="{4E02A41F-01BF-AAEA-4724-1C7E1B49DEAA}"/>
              </a:ext>
            </a:extLst>
          </p:cNvPr>
          <p:cNvSpPr txBox="1"/>
          <p:nvPr/>
        </p:nvSpPr>
        <p:spPr>
          <a:xfrm>
            <a:off x="2982704" y="2868331"/>
            <a:ext cx="2148373" cy="169277"/>
          </a:xfrm>
          <a:prstGeom prst="rect">
            <a:avLst/>
          </a:prstGeom>
          <a:noFill/>
        </p:spPr>
        <p:txBody>
          <a:bodyPr wrap="square" lIns="0" tIns="0" rIns="0" bIns="0" rtlCol="0">
            <a:spAutoFit/>
          </a:bodyPr>
          <a:lstStyle/>
          <a:p>
            <a:pPr algn="l"/>
            <a:r>
              <a:rPr lang="en-US" sz="1100" b="1" dirty="0">
                <a:solidFill>
                  <a:schemeClr val="tx2"/>
                </a:solidFill>
              </a:rPr>
              <a:t>Magical Mandela Creations </a:t>
            </a:r>
          </a:p>
        </p:txBody>
      </p:sp>
      <p:sp>
        <p:nvSpPr>
          <p:cNvPr id="25" name="Rectangle 24">
            <a:extLst>
              <a:ext uri="{FF2B5EF4-FFF2-40B4-BE49-F238E27FC236}">
                <a16:creationId xmlns:a16="http://schemas.microsoft.com/office/drawing/2014/main" id="{6A2ED360-F1C6-78F5-DB8E-3A6E38AACFAE}"/>
              </a:ext>
            </a:extLst>
          </p:cNvPr>
          <p:cNvSpPr/>
          <p:nvPr/>
        </p:nvSpPr>
        <p:spPr>
          <a:xfrm>
            <a:off x="5234204" y="1337914"/>
            <a:ext cx="2304000" cy="177307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27" name="TextBox 26">
            <a:extLst>
              <a:ext uri="{FF2B5EF4-FFF2-40B4-BE49-F238E27FC236}">
                <a16:creationId xmlns:a16="http://schemas.microsoft.com/office/drawing/2014/main" id="{8CB0FAFB-D532-8E31-4608-DE9AD1EAA5F8}"/>
              </a:ext>
            </a:extLst>
          </p:cNvPr>
          <p:cNvSpPr txBox="1"/>
          <p:nvPr/>
        </p:nvSpPr>
        <p:spPr>
          <a:xfrm>
            <a:off x="5312018" y="2868331"/>
            <a:ext cx="2148373" cy="169277"/>
          </a:xfrm>
          <a:prstGeom prst="rect">
            <a:avLst/>
          </a:prstGeom>
          <a:noFill/>
        </p:spPr>
        <p:txBody>
          <a:bodyPr wrap="square" lIns="0" tIns="0" rIns="0" bIns="0" rtlCol="0">
            <a:spAutoFit/>
          </a:bodyPr>
          <a:lstStyle/>
          <a:p>
            <a:r>
              <a:rPr lang="en-US" sz="1100" b="1" dirty="0">
                <a:solidFill>
                  <a:schemeClr val="tx2"/>
                </a:solidFill>
              </a:rPr>
              <a:t>Black Belt Warrior Martial Arts </a:t>
            </a:r>
          </a:p>
        </p:txBody>
      </p:sp>
      <p:sp>
        <p:nvSpPr>
          <p:cNvPr id="29" name="Rectangle 28">
            <a:extLst>
              <a:ext uri="{FF2B5EF4-FFF2-40B4-BE49-F238E27FC236}">
                <a16:creationId xmlns:a16="http://schemas.microsoft.com/office/drawing/2014/main" id="{E3C77844-AD15-C3AC-4E1D-D8A50EFBA02C}"/>
              </a:ext>
            </a:extLst>
          </p:cNvPr>
          <p:cNvSpPr/>
          <p:nvPr/>
        </p:nvSpPr>
        <p:spPr>
          <a:xfrm>
            <a:off x="7563518" y="1337914"/>
            <a:ext cx="2304000" cy="177307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1" name="TextBox 30">
            <a:extLst>
              <a:ext uri="{FF2B5EF4-FFF2-40B4-BE49-F238E27FC236}">
                <a16:creationId xmlns:a16="http://schemas.microsoft.com/office/drawing/2014/main" id="{88EAED69-DED8-D97F-FC17-5D4A25EC0AAC}"/>
              </a:ext>
            </a:extLst>
          </p:cNvPr>
          <p:cNvSpPr txBox="1"/>
          <p:nvPr/>
        </p:nvSpPr>
        <p:spPr>
          <a:xfrm>
            <a:off x="7641332" y="2868331"/>
            <a:ext cx="2148373" cy="169277"/>
          </a:xfrm>
          <a:prstGeom prst="rect">
            <a:avLst/>
          </a:prstGeom>
          <a:noFill/>
        </p:spPr>
        <p:txBody>
          <a:bodyPr wrap="square" lIns="0" tIns="0" rIns="0" bIns="0" rtlCol="0">
            <a:spAutoFit/>
          </a:bodyPr>
          <a:lstStyle/>
          <a:p>
            <a:r>
              <a:rPr lang="en-US" sz="1100" b="1" dirty="0">
                <a:solidFill>
                  <a:schemeClr val="tx2"/>
                </a:solidFill>
              </a:rPr>
              <a:t>Art on Canvas</a:t>
            </a:r>
          </a:p>
        </p:txBody>
      </p:sp>
      <p:sp>
        <p:nvSpPr>
          <p:cNvPr id="33" name="Rectangle 32">
            <a:extLst>
              <a:ext uri="{FF2B5EF4-FFF2-40B4-BE49-F238E27FC236}">
                <a16:creationId xmlns:a16="http://schemas.microsoft.com/office/drawing/2014/main" id="{6670E9FD-A5A0-A763-1B26-96E320BF9DE9}"/>
              </a:ext>
            </a:extLst>
          </p:cNvPr>
          <p:cNvSpPr/>
          <p:nvPr/>
        </p:nvSpPr>
        <p:spPr>
          <a:xfrm>
            <a:off x="9892832" y="1337914"/>
            <a:ext cx="2304000" cy="177307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5" name="TextBox 34">
            <a:extLst>
              <a:ext uri="{FF2B5EF4-FFF2-40B4-BE49-F238E27FC236}">
                <a16:creationId xmlns:a16="http://schemas.microsoft.com/office/drawing/2014/main" id="{5FC29B1F-69CF-A6DA-75BC-7CBCED59CB57}"/>
              </a:ext>
            </a:extLst>
          </p:cNvPr>
          <p:cNvSpPr txBox="1"/>
          <p:nvPr/>
        </p:nvSpPr>
        <p:spPr>
          <a:xfrm>
            <a:off x="9914977" y="2883460"/>
            <a:ext cx="2251499" cy="169277"/>
          </a:xfrm>
          <a:prstGeom prst="rect">
            <a:avLst/>
          </a:prstGeom>
          <a:noFill/>
        </p:spPr>
        <p:txBody>
          <a:bodyPr wrap="square" lIns="0" tIns="0" rIns="0" bIns="0" rtlCol="0">
            <a:spAutoFit/>
          </a:bodyPr>
          <a:lstStyle/>
          <a:p>
            <a:r>
              <a:rPr lang="en-US" sz="1100" b="1" dirty="0">
                <a:solidFill>
                  <a:schemeClr val="tx2"/>
                </a:solidFill>
              </a:rPr>
              <a:t>Multicultural Cooking Experience</a:t>
            </a:r>
          </a:p>
        </p:txBody>
      </p:sp>
      <p:sp>
        <p:nvSpPr>
          <p:cNvPr id="37" name="Rectangle 36">
            <a:extLst>
              <a:ext uri="{FF2B5EF4-FFF2-40B4-BE49-F238E27FC236}">
                <a16:creationId xmlns:a16="http://schemas.microsoft.com/office/drawing/2014/main" id="{98F39AAE-047D-D3B0-E525-15D65FA620F1}"/>
              </a:ext>
            </a:extLst>
          </p:cNvPr>
          <p:cNvSpPr/>
          <p:nvPr/>
        </p:nvSpPr>
        <p:spPr>
          <a:xfrm>
            <a:off x="12222145" y="1337914"/>
            <a:ext cx="2304000" cy="177307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9" name="TextBox 38">
            <a:extLst>
              <a:ext uri="{FF2B5EF4-FFF2-40B4-BE49-F238E27FC236}">
                <a16:creationId xmlns:a16="http://schemas.microsoft.com/office/drawing/2014/main" id="{EC71DF7E-A08C-6292-4428-CEECE51CF072}"/>
              </a:ext>
            </a:extLst>
          </p:cNvPr>
          <p:cNvSpPr txBox="1"/>
          <p:nvPr/>
        </p:nvSpPr>
        <p:spPr>
          <a:xfrm>
            <a:off x="12327669" y="2868331"/>
            <a:ext cx="2148373" cy="169277"/>
          </a:xfrm>
          <a:prstGeom prst="rect">
            <a:avLst/>
          </a:prstGeom>
          <a:noFill/>
        </p:spPr>
        <p:txBody>
          <a:bodyPr wrap="square" lIns="0" tIns="0" rIns="0" bIns="0" rtlCol="0">
            <a:spAutoFit/>
          </a:bodyPr>
          <a:lstStyle/>
          <a:p>
            <a:r>
              <a:rPr lang="en-US" sz="1100" b="1" dirty="0">
                <a:solidFill>
                  <a:schemeClr val="bg1"/>
                </a:solidFill>
              </a:rPr>
              <a:t>Teddy Bear Picnic</a:t>
            </a:r>
          </a:p>
        </p:txBody>
      </p:sp>
      <p:sp>
        <p:nvSpPr>
          <p:cNvPr id="41" name="TextBox 40">
            <a:extLst>
              <a:ext uri="{FF2B5EF4-FFF2-40B4-BE49-F238E27FC236}">
                <a16:creationId xmlns:a16="http://schemas.microsoft.com/office/drawing/2014/main" id="{5AF2D81B-800C-2DA5-DA26-319014E268D2}"/>
              </a:ext>
            </a:extLst>
          </p:cNvPr>
          <p:cNvSpPr txBox="1"/>
          <p:nvPr/>
        </p:nvSpPr>
        <p:spPr>
          <a:xfrm>
            <a:off x="2895265" y="5855773"/>
            <a:ext cx="5420186" cy="359073"/>
          </a:xfrm>
          <a:prstGeom prst="rect">
            <a:avLst/>
          </a:prstGeom>
          <a:noFill/>
        </p:spPr>
        <p:txBody>
          <a:bodyPr wrap="square" lIns="0" tIns="0" rIns="0" bIns="0" rtlCol="0">
            <a:spAutoFit/>
          </a:bodyPr>
          <a:lstStyle/>
          <a:p>
            <a:pPr>
              <a:lnSpc>
                <a:spcPts val="2762"/>
              </a:lnSpc>
            </a:pPr>
            <a:r>
              <a:rPr lang="en-CA" sz="2400" dirty="0">
                <a:solidFill>
                  <a:schemeClr val="tx2"/>
                </a:solidFill>
                <a:latin typeface="+mj-lt"/>
              </a:rPr>
              <a:t>Week 2 holiday program </a:t>
            </a:r>
          </a:p>
        </p:txBody>
      </p:sp>
      <p:graphicFrame>
        <p:nvGraphicFramePr>
          <p:cNvPr id="42" name="Table 41">
            <a:extLst>
              <a:ext uri="{FF2B5EF4-FFF2-40B4-BE49-F238E27FC236}">
                <a16:creationId xmlns:a16="http://schemas.microsoft.com/office/drawing/2014/main" id="{FBE7D8C3-FD79-17DF-97D7-74EE6A20DF36}"/>
              </a:ext>
            </a:extLst>
          </p:cNvPr>
          <p:cNvGraphicFramePr>
            <a:graphicFrameLocks noGrp="1"/>
          </p:cNvGraphicFramePr>
          <p:nvPr>
            <p:extLst>
              <p:ext uri="{D42A27DB-BD31-4B8C-83A1-F6EECF244321}">
                <p14:modId xmlns:p14="http://schemas.microsoft.com/office/powerpoint/2010/main" val="1533976538"/>
              </p:ext>
            </p:extLst>
          </p:nvPr>
        </p:nvGraphicFramePr>
        <p:xfrm>
          <a:off x="2895265" y="6319904"/>
          <a:ext cx="11643060" cy="4303362"/>
        </p:xfrm>
        <a:graphic>
          <a:graphicData uri="http://schemas.openxmlformats.org/drawingml/2006/table">
            <a:tbl>
              <a:tblPr firstRow="1" bandRow="1">
                <a:tableStyleId>{5C22544A-7EE6-4342-B048-85BDC9FD1C3A}</a:tableStyleId>
              </a:tblPr>
              <a:tblGrid>
                <a:gridCol w="2328612">
                  <a:extLst>
                    <a:ext uri="{9D8B030D-6E8A-4147-A177-3AD203B41FA5}">
                      <a16:colId xmlns:a16="http://schemas.microsoft.com/office/drawing/2014/main" val="562371659"/>
                    </a:ext>
                  </a:extLst>
                </a:gridCol>
                <a:gridCol w="2328612">
                  <a:extLst>
                    <a:ext uri="{9D8B030D-6E8A-4147-A177-3AD203B41FA5}">
                      <a16:colId xmlns:a16="http://schemas.microsoft.com/office/drawing/2014/main" val="3681880397"/>
                    </a:ext>
                  </a:extLst>
                </a:gridCol>
                <a:gridCol w="2328612">
                  <a:extLst>
                    <a:ext uri="{9D8B030D-6E8A-4147-A177-3AD203B41FA5}">
                      <a16:colId xmlns:a16="http://schemas.microsoft.com/office/drawing/2014/main" val="1490822988"/>
                    </a:ext>
                  </a:extLst>
                </a:gridCol>
                <a:gridCol w="2328612">
                  <a:extLst>
                    <a:ext uri="{9D8B030D-6E8A-4147-A177-3AD203B41FA5}">
                      <a16:colId xmlns:a16="http://schemas.microsoft.com/office/drawing/2014/main" val="2294628161"/>
                    </a:ext>
                  </a:extLst>
                </a:gridCol>
                <a:gridCol w="2328612">
                  <a:extLst>
                    <a:ext uri="{9D8B030D-6E8A-4147-A177-3AD203B41FA5}">
                      <a16:colId xmlns:a16="http://schemas.microsoft.com/office/drawing/2014/main" val="1211282957"/>
                    </a:ext>
                  </a:extLst>
                </a:gridCol>
              </a:tblGrid>
              <a:tr h="291599">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Monday 28 September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Tuesday 29 September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Wednesday 30 September </a:t>
                      </a:r>
                    </a:p>
                  </a:txBody>
                  <a:tcPr>
                    <a:solidFill>
                      <a:schemeClr val="tx2"/>
                    </a:solidFill>
                  </a:tcPr>
                </a:tc>
                <a:tc>
                  <a:txBody>
                    <a:bodyPr/>
                    <a:lstStyle/>
                    <a:p>
                      <a:r>
                        <a:rPr lang="en-US" sz="1200" dirty="0">
                          <a:solidFill>
                            <a:schemeClr val="bg1"/>
                          </a:solidFill>
                        </a:rPr>
                        <a:t>Thursday 1 October </a:t>
                      </a:r>
                    </a:p>
                  </a:txBody>
                  <a:tcPr>
                    <a:solidFill>
                      <a:schemeClr val="tx2"/>
                    </a:solidFill>
                  </a:tcPr>
                </a:tc>
                <a:tc>
                  <a:txBody>
                    <a:bodyPr/>
                    <a:lstStyle/>
                    <a:p>
                      <a:r>
                        <a:rPr lang="en-US" sz="1200" dirty="0">
                          <a:solidFill>
                            <a:schemeClr val="bg1"/>
                          </a:solidFill>
                        </a:rPr>
                        <a:t>Friday 2 October </a:t>
                      </a:r>
                    </a:p>
                  </a:txBody>
                  <a:tcPr>
                    <a:solidFill>
                      <a:schemeClr val="tx2"/>
                    </a:solidFill>
                  </a:tcPr>
                </a:tc>
                <a:extLst>
                  <a:ext uri="{0D108BD9-81ED-4DB2-BD59-A6C34878D82A}">
                    <a16:rowId xmlns:a16="http://schemas.microsoft.com/office/drawing/2014/main" val="425849846"/>
                  </a:ext>
                </a:extLst>
              </a:tr>
              <a:tr h="1817203">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862358911"/>
                  </a:ext>
                </a:extLst>
              </a:tr>
              <a:tr h="370840">
                <a:tc>
                  <a:txBody>
                    <a:bodyPr/>
                    <a:lstStyle/>
                    <a:p>
                      <a:r>
                        <a:rPr lang="en-AU" sz="1100" dirty="0"/>
                        <a:t>Get ready for some outdoor fun! Children will enjoy a variety of giant games, including Jenga, Connect Four, Twister, Snakes &amp; Ladders, Checkers and more. The activities encourage teamwork, friendly competition and active play.</a:t>
                      </a:r>
                    </a:p>
                    <a:p>
                      <a:r>
                        <a:rPr lang="en-AU" sz="1100" b="1" dirty="0">
                          <a:solidFill>
                            <a:schemeClr val="tx1"/>
                          </a:solidFill>
                        </a:rPr>
                        <a:t>Children’s choice</a:t>
                      </a:r>
                      <a:endParaRPr lang="en-US" sz="1100" b="1"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AU" sz="1100" dirty="0"/>
                        <a:t>Step into a world where creativity meets curiosity! Children will explore hands-on art and science activities, experiment with colours and materials, and discover creative ways to explore the wonders of science.</a:t>
                      </a:r>
                      <a:endParaRPr lang="en-US" sz="1100"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AU" sz="1100" dirty="0"/>
                        <a:t>Discover the wonders of gardening this spring! Children will dig, plant and grow flowers, herbs and vegetables while exploring how plants grow. It’s a fun-filled day of hands-on of outdoor learning, discovery and fun. </a:t>
                      </a:r>
                      <a:endParaRPr lang="en-US" sz="1100"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AU" sz="1100" dirty="0"/>
                        <a:t>Discover the art of mosaics as children design colourful creations using different shapes, patterns and materials. This hands-on activity encourages creativity, patience and imagination, with each child creating a unique masterpiece to take home.</a:t>
                      </a:r>
                    </a:p>
                    <a:p>
                      <a:r>
                        <a:rPr lang="en-AU" sz="1100" b="1" dirty="0">
                          <a:solidFill>
                            <a:schemeClr val="tx1"/>
                          </a:solidFill>
                        </a:rPr>
                        <a:t>Children’s choice </a:t>
                      </a:r>
                      <a:endParaRPr lang="en-US" sz="1100" b="1"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US" sz="1100" dirty="0">
                          <a:solidFill>
                            <a:schemeClr val="tx1"/>
                          </a:solidFill>
                        </a:rPr>
                        <a:t>Lights, camera, action! Join us at MLC OSHC for a movie day complete with a family-friendly film, popcorn and tasty treats. Sit back, relax and enjoy a fun day with friends. </a:t>
                      </a:r>
                    </a:p>
                    <a:p>
                      <a:endParaRPr lang="en-US" sz="1100" dirty="0">
                        <a:solidFill>
                          <a:schemeClr val="tx1"/>
                        </a:solidFill>
                      </a:endParaRPr>
                    </a:p>
                    <a:p>
                      <a:endParaRPr lang="en-US" sz="1100" dirty="0">
                        <a:solidFill>
                          <a:schemeClr val="tx1"/>
                        </a:solidFill>
                      </a:endParaRPr>
                    </a:p>
                    <a:p>
                      <a:endParaRPr lang="en-US" sz="1100" dirty="0">
                        <a:solidFill>
                          <a:schemeClr val="tx1"/>
                        </a:solidFill>
                      </a:endParaRPr>
                    </a:p>
                    <a:p>
                      <a:r>
                        <a:rPr lang="en-US" sz="1100" b="1" dirty="0">
                          <a:solidFill>
                            <a:schemeClr val="tx1"/>
                          </a:solidFill>
                        </a:rPr>
                        <a:t>Children’s choice </a:t>
                      </a:r>
                    </a:p>
                  </a:txBody>
                  <a:tcPr>
                    <a:lnB w="12700"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1294263686"/>
                  </a:ext>
                </a:extLst>
              </a:tr>
              <a:tr h="235632">
                <a:tc>
                  <a:txBody>
                    <a:bodyPr/>
                    <a:lstStyle/>
                    <a:p>
                      <a:r>
                        <a:rPr lang="en-US" sz="1100" dirty="0">
                          <a:solidFill>
                            <a:schemeClr val="tx1"/>
                          </a:solidFill>
                        </a:rPr>
                        <a:t>$ 100.70 Community Partnership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$ 100.70 Community Partnership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12404473"/>
                  </a:ext>
                </a:extLst>
              </a:tr>
            </a:tbl>
          </a:graphicData>
        </a:graphic>
      </p:graphicFrame>
      <p:sp>
        <p:nvSpPr>
          <p:cNvPr id="43" name="Rectangle 42">
            <a:extLst>
              <a:ext uri="{FF2B5EF4-FFF2-40B4-BE49-F238E27FC236}">
                <a16:creationId xmlns:a16="http://schemas.microsoft.com/office/drawing/2014/main" id="{16B3FC0F-2440-9857-4F4E-DC1E85A64CFB}"/>
              </a:ext>
            </a:extLst>
          </p:cNvPr>
          <p:cNvSpPr/>
          <p:nvPr/>
        </p:nvSpPr>
        <p:spPr>
          <a:xfrm>
            <a:off x="2904890" y="6611503"/>
            <a:ext cx="2304000" cy="177307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dirty="0">
              <a:highlight>
                <a:srgbClr val="FFFF00"/>
              </a:highlight>
            </a:endParaRPr>
          </a:p>
        </p:txBody>
      </p:sp>
      <p:sp>
        <p:nvSpPr>
          <p:cNvPr id="45" name="TextBox 44">
            <a:extLst>
              <a:ext uri="{FF2B5EF4-FFF2-40B4-BE49-F238E27FC236}">
                <a16:creationId xmlns:a16="http://schemas.microsoft.com/office/drawing/2014/main" id="{C546B9ED-9691-D36C-BF45-1CFC42B75BF3}"/>
              </a:ext>
            </a:extLst>
          </p:cNvPr>
          <p:cNvSpPr txBox="1"/>
          <p:nvPr/>
        </p:nvSpPr>
        <p:spPr>
          <a:xfrm>
            <a:off x="2982704" y="8141920"/>
            <a:ext cx="2148373" cy="169277"/>
          </a:xfrm>
          <a:prstGeom prst="rect">
            <a:avLst/>
          </a:prstGeom>
          <a:noFill/>
        </p:spPr>
        <p:txBody>
          <a:bodyPr wrap="square" lIns="0" tIns="0" rIns="0" bIns="0" rtlCol="0">
            <a:spAutoFit/>
          </a:bodyPr>
          <a:lstStyle/>
          <a:p>
            <a:r>
              <a:rPr lang="en-US" sz="1100" b="1" dirty="0">
                <a:solidFill>
                  <a:schemeClr val="tx2"/>
                </a:solidFill>
              </a:rPr>
              <a:t>Giant Games</a:t>
            </a:r>
          </a:p>
        </p:txBody>
      </p:sp>
      <p:sp>
        <p:nvSpPr>
          <p:cNvPr id="46" name="Rectangle 45">
            <a:extLst>
              <a:ext uri="{FF2B5EF4-FFF2-40B4-BE49-F238E27FC236}">
                <a16:creationId xmlns:a16="http://schemas.microsoft.com/office/drawing/2014/main" id="{D62B76A4-DDF4-D32E-EA21-D73E95FC097C}"/>
              </a:ext>
            </a:extLst>
          </p:cNvPr>
          <p:cNvSpPr/>
          <p:nvPr/>
        </p:nvSpPr>
        <p:spPr>
          <a:xfrm>
            <a:off x="5234204" y="6611503"/>
            <a:ext cx="2304000" cy="177307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48" name="TextBox 47">
            <a:extLst>
              <a:ext uri="{FF2B5EF4-FFF2-40B4-BE49-F238E27FC236}">
                <a16:creationId xmlns:a16="http://schemas.microsoft.com/office/drawing/2014/main" id="{11A780CE-2524-4919-CBDC-1EFB9FED48F3}"/>
              </a:ext>
            </a:extLst>
          </p:cNvPr>
          <p:cNvSpPr txBox="1"/>
          <p:nvPr/>
        </p:nvSpPr>
        <p:spPr>
          <a:xfrm>
            <a:off x="5312018" y="8141920"/>
            <a:ext cx="2148373" cy="169277"/>
          </a:xfrm>
          <a:prstGeom prst="rect">
            <a:avLst/>
          </a:prstGeom>
          <a:noFill/>
        </p:spPr>
        <p:txBody>
          <a:bodyPr wrap="square" lIns="0" tIns="0" rIns="0" bIns="0" rtlCol="0">
            <a:spAutoFit/>
          </a:bodyPr>
          <a:lstStyle/>
          <a:p>
            <a:r>
              <a:rPr lang="en-US" sz="1100" b="1" dirty="0">
                <a:solidFill>
                  <a:schemeClr val="tx2"/>
                </a:solidFill>
              </a:rPr>
              <a:t>Arts and Science Quest </a:t>
            </a:r>
          </a:p>
        </p:txBody>
      </p:sp>
      <p:sp>
        <p:nvSpPr>
          <p:cNvPr id="49" name="Rectangle 48">
            <a:extLst>
              <a:ext uri="{FF2B5EF4-FFF2-40B4-BE49-F238E27FC236}">
                <a16:creationId xmlns:a16="http://schemas.microsoft.com/office/drawing/2014/main" id="{4A20E93E-299E-8536-83D0-A0030EC800FB}"/>
              </a:ext>
            </a:extLst>
          </p:cNvPr>
          <p:cNvSpPr/>
          <p:nvPr/>
        </p:nvSpPr>
        <p:spPr>
          <a:xfrm>
            <a:off x="7563518" y="6611503"/>
            <a:ext cx="2304000" cy="177307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51" name="TextBox 50">
            <a:extLst>
              <a:ext uri="{FF2B5EF4-FFF2-40B4-BE49-F238E27FC236}">
                <a16:creationId xmlns:a16="http://schemas.microsoft.com/office/drawing/2014/main" id="{C2D33F7D-9D8A-1C27-1418-17256234FA59}"/>
              </a:ext>
            </a:extLst>
          </p:cNvPr>
          <p:cNvSpPr txBox="1"/>
          <p:nvPr/>
        </p:nvSpPr>
        <p:spPr>
          <a:xfrm>
            <a:off x="7641332" y="8141920"/>
            <a:ext cx="2148373" cy="169277"/>
          </a:xfrm>
          <a:prstGeom prst="rect">
            <a:avLst/>
          </a:prstGeom>
          <a:noFill/>
        </p:spPr>
        <p:txBody>
          <a:bodyPr wrap="square" lIns="0" tIns="0" rIns="0" bIns="0" rtlCol="0">
            <a:spAutoFit/>
          </a:bodyPr>
          <a:lstStyle/>
          <a:p>
            <a:r>
              <a:rPr lang="en-US" sz="1100" b="1" dirty="0">
                <a:solidFill>
                  <a:schemeClr val="bg1"/>
                </a:solidFill>
              </a:rPr>
              <a:t>Blooming Garden Adventure </a:t>
            </a:r>
          </a:p>
        </p:txBody>
      </p:sp>
      <p:sp>
        <p:nvSpPr>
          <p:cNvPr id="52" name="Rectangle 51">
            <a:extLst>
              <a:ext uri="{FF2B5EF4-FFF2-40B4-BE49-F238E27FC236}">
                <a16:creationId xmlns:a16="http://schemas.microsoft.com/office/drawing/2014/main" id="{95ECFAA9-7495-F40F-AA0C-C623360B7E1C}"/>
              </a:ext>
            </a:extLst>
          </p:cNvPr>
          <p:cNvSpPr/>
          <p:nvPr/>
        </p:nvSpPr>
        <p:spPr>
          <a:xfrm>
            <a:off x="9892832" y="6611503"/>
            <a:ext cx="2304000" cy="17730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54" name="TextBox 53">
            <a:extLst>
              <a:ext uri="{FF2B5EF4-FFF2-40B4-BE49-F238E27FC236}">
                <a16:creationId xmlns:a16="http://schemas.microsoft.com/office/drawing/2014/main" id="{9E235658-F042-8EF5-5CD5-C0BA44840563}"/>
              </a:ext>
            </a:extLst>
          </p:cNvPr>
          <p:cNvSpPr txBox="1"/>
          <p:nvPr/>
        </p:nvSpPr>
        <p:spPr>
          <a:xfrm>
            <a:off x="9970646" y="8141920"/>
            <a:ext cx="2148373" cy="169277"/>
          </a:xfrm>
          <a:prstGeom prst="rect">
            <a:avLst/>
          </a:prstGeom>
          <a:noFill/>
        </p:spPr>
        <p:txBody>
          <a:bodyPr wrap="square" lIns="0" tIns="0" rIns="0" bIns="0" rtlCol="0">
            <a:spAutoFit/>
          </a:bodyPr>
          <a:lstStyle/>
          <a:p>
            <a:r>
              <a:rPr lang="en-US" sz="1100" b="1" dirty="0">
                <a:solidFill>
                  <a:schemeClr val="tx2"/>
                </a:solidFill>
              </a:rPr>
              <a:t>Mosaic Masterpieces </a:t>
            </a:r>
          </a:p>
        </p:txBody>
      </p:sp>
      <p:sp>
        <p:nvSpPr>
          <p:cNvPr id="55" name="Rectangle 54">
            <a:extLst>
              <a:ext uri="{FF2B5EF4-FFF2-40B4-BE49-F238E27FC236}">
                <a16:creationId xmlns:a16="http://schemas.microsoft.com/office/drawing/2014/main" id="{1F3B4436-6FD1-DCE4-3024-E556C6421397}"/>
              </a:ext>
            </a:extLst>
          </p:cNvPr>
          <p:cNvSpPr/>
          <p:nvPr/>
        </p:nvSpPr>
        <p:spPr>
          <a:xfrm>
            <a:off x="12222145" y="6611503"/>
            <a:ext cx="2304000" cy="177307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57" name="TextBox 56">
            <a:extLst>
              <a:ext uri="{FF2B5EF4-FFF2-40B4-BE49-F238E27FC236}">
                <a16:creationId xmlns:a16="http://schemas.microsoft.com/office/drawing/2014/main" id="{1E526EE9-F152-F3A1-87A2-53D156F435A5}"/>
              </a:ext>
            </a:extLst>
          </p:cNvPr>
          <p:cNvSpPr txBox="1"/>
          <p:nvPr/>
        </p:nvSpPr>
        <p:spPr>
          <a:xfrm>
            <a:off x="12299959" y="8141920"/>
            <a:ext cx="2148373" cy="169277"/>
          </a:xfrm>
          <a:prstGeom prst="rect">
            <a:avLst/>
          </a:prstGeom>
          <a:noFill/>
        </p:spPr>
        <p:txBody>
          <a:bodyPr wrap="square" lIns="0" tIns="0" rIns="0" bIns="0" rtlCol="0">
            <a:spAutoFit/>
          </a:bodyPr>
          <a:lstStyle/>
          <a:p>
            <a:r>
              <a:rPr lang="en-US" sz="1100" b="1" dirty="0">
                <a:solidFill>
                  <a:schemeClr val="tx2"/>
                </a:solidFill>
              </a:rPr>
              <a:t>Movie Mania at MLC OSHC </a:t>
            </a:r>
          </a:p>
        </p:txBody>
      </p:sp>
      <p:pic>
        <p:nvPicPr>
          <p:cNvPr id="38" name="Picture Placeholder 37">
            <a:extLst>
              <a:ext uri="{FF2B5EF4-FFF2-40B4-BE49-F238E27FC236}">
                <a16:creationId xmlns:a16="http://schemas.microsoft.com/office/drawing/2014/main" id="{8230751F-E9B4-E032-2513-C9B21756C98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08" b="1308"/>
          <a:stretch>
            <a:fillRect/>
          </a:stretch>
        </p:blipFill>
        <p:spPr>
          <a:prstGeom prst="rect">
            <a:avLst/>
          </a:prstGeom>
        </p:spPr>
      </p:pic>
      <p:pic>
        <p:nvPicPr>
          <p:cNvPr id="34" name="Picture Placeholder 33">
            <a:extLst>
              <a:ext uri="{FF2B5EF4-FFF2-40B4-BE49-F238E27FC236}">
                <a16:creationId xmlns:a16="http://schemas.microsoft.com/office/drawing/2014/main" id="{06F20404-B931-53EA-3221-AA1C74FB52A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404" b="1404"/>
          <a:stretch>
            <a:fillRect/>
          </a:stretch>
        </p:blipFill>
        <p:spPr>
          <a:prstGeom prst="rect">
            <a:avLst/>
          </a:prstGeom>
        </p:spPr>
      </p:pic>
      <p:pic>
        <p:nvPicPr>
          <p:cNvPr id="50" name="Picture Placeholder 49">
            <a:extLst>
              <a:ext uri="{FF2B5EF4-FFF2-40B4-BE49-F238E27FC236}">
                <a16:creationId xmlns:a16="http://schemas.microsoft.com/office/drawing/2014/main" id="{01F4AF26-268C-FB8E-AC52-657867AD3FF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308" b="1308"/>
          <a:stretch>
            <a:fillRect/>
          </a:stretch>
        </p:blipFill>
        <p:spPr>
          <a:prstGeom prst="rect">
            <a:avLst/>
          </a:prstGeom>
        </p:spPr>
      </p:pic>
      <p:pic>
        <p:nvPicPr>
          <p:cNvPr id="17" name="Picture Placeholder 16">
            <a:extLst>
              <a:ext uri="{FF2B5EF4-FFF2-40B4-BE49-F238E27FC236}">
                <a16:creationId xmlns:a16="http://schemas.microsoft.com/office/drawing/2014/main" id="{10AC30FF-C6DC-B3C5-7DA8-4C4FACDF6FB8}"/>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6637" r="6637"/>
          <a:stretch>
            <a:fillRect/>
          </a:stretch>
        </p:blipFill>
        <p:spPr>
          <a:prstGeom prst="rect">
            <a:avLst/>
          </a:prstGeom>
        </p:spPr>
      </p:pic>
      <p:pic>
        <p:nvPicPr>
          <p:cNvPr id="19" name="Picture Placeholder 18">
            <a:extLst>
              <a:ext uri="{FF2B5EF4-FFF2-40B4-BE49-F238E27FC236}">
                <a16:creationId xmlns:a16="http://schemas.microsoft.com/office/drawing/2014/main" id="{2FA4AB54-A37A-25F2-CDD7-F32449E38DAE}"/>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t="1356" b="1356"/>
          <a:stretch>
            <a:fillRect/>
          </a:stretch>
        </p:blipFill>
        <p:spPr>
          <a:prstGeom prst="rect">
            <a:avLst/>
          </a:prstGeom>
        </p:spPr>
      </p:pic>
      <p:pic>
        <p:nvPicPr>
          <p:cNvPr id="30" name="Picture Placeholder 29">
            <a:extLst>
              <a:ext uri="{FF2B5EF4-FFF2-40B4-BE49-F238E27FC236}">
                <a16:creationId xmlns:a16="http://schemas.microsoft.com/office/drawing/2014/main" id="{8C6DBC1E-C3E0-D842-EE44-420B6B7F01DD}"/>
              </a:ext>
            </a:extLst>
          </p:cNvPr>
          <p:cNvPicPr>
            <a:picLocks noGrp="1" noChangeAspect="1"/>
          </p:cNvPicPr>
          <p:nvPr>
            <p:ph type="pic" sz="quarter" idx="4294967295"/>
          </p:nvPr>
        </p:nvPicPr>
        <p:blipFill>
          <a:blip r:embed="rId7">
            <a:extLst>
              <a:ext uri="{28A0092B-C50C-407E-A947-70E740481C1C}">
                <a14:useLocalDpi xmlns:a14="http://schemas.microsoft.com/office/drawing/2010/main" val="0"/>
              </a:ext>
            </a:extLst>
          </a:blip>
          <a:stretch>
            <a:fillRect/>
          </a:stretch>
        </p:blipFill>
        <p:spPr>
          <a:xfrm>
            <a:off x="2982704" y="6682655"/>
            <a:ext cx="2136775" cy="1385887"/>
          </a:xfrm>
          <a:prstGeom prst="rect">
            <a:avLst/>
          </a:prstGeom>
        </p:spPr>
      </p:pic>
      <p:pic>
        <p:nvPicPr>
          <p:cNvPr id="44" name="Picture Placeholder 43">
            <a:extLst>
              <a:ext uri="{FF2B5EF4-FFF2-40B4-BE49-F238E27FC236}">
                <a16:creationId xmlns:a16="http://schemas.microsoft.com/office/drawing/2014/main" id="{22445C49-E61B-FBAD-BB72-77AD9358DF29}"/>
              </a:ext>
            </a:extLst>
          </p:cNvPr>
          <p:cNvPicPr>
            <a:picLocks noGrp="1" noChangeAspect="1"/>
          </p:cNvPicPr>
          <p:nvPr>
            <p:ph type="pic" sz="quarter" idx="4294967295"/>
          </p:nvPr>
        </p:nvPicPr>
        <p:blipFill>
          <a:blip r:embed="rId8">
            <a:extLst>
              <a:ext uri="{28A0092B-C50C-407E-A947-70E740481C1C}">
                <a14:useLocalDpi xmlns:a14="http://schemas.microsoft.com/office/drawing/2010/main" val="0"/>
              </a:ext>
            </a:extLst>
          </a:blip>
          <a:stretch>
            <a:fillRect/>
          </a:stretch>
        </p:blipFill>
        <p:spPr>
          <a:xfrm>
            <a:off x="5312018" y="6703504"/>
            <a:ext cx="2136775" cy="1385887"/>
          </a:xfrm>
          <a:prstGeom prst="rect">
            <a:avLst/>
          </a:prstGeom>
        </p:spPr>
      </p:pic>
      <p:pic>
        <p:nvPicPr>
          <p:cNvPr id="23" name="Picture Placeholder 22">
            <a:extLst>
              <a:ext uri="{FF2B5EF4-FFF2-40B4-BE49-F238E27FC236}">
                <a16:creationId xmlns:a16="http://schemas.microsoft.com/office/drawing/2014/main" id="{A7F1181F-D72F-8297-86A7-3A0ACE3F753D}"/>
              </a:ext>
            </a:extLst>
          </p:cNvPr>
          <p:cNvPicPr>
            <a:picLocks noGrp="1" noChangeAspect="1"/>
          </p:cNvPicPr>
          <p:nvPr>
            <p:ph type="pic" sz="quarter" idx="4294967295"/>
          </p:nvPr>
        </p:nvPicPr>
        <p:blipFill>
          <a:blip r:embed="rId9">
            <a:extLst>
              <a:ext uri="{28A0092B-C50C-407E-A947-70E740481C1C}">
                <a14:useLocalDpi xmlns:a14="http://schemas.microsoft.com/office/drawing/2010/main" val="0"/>
              </a:ext>
            </a:extLst>
          </a:blip>
          <a:stretch>
            <a:fillRect/>
          </a:stretch>
        </p:blipFill>
        <p:spPr>
          <a:xfrm>
            <a:off x="7643027" y="6689108"/>
            <a:ext cx="2136775" cy="1385887"/>
          </a:xfrm>
          <a:prstGeom prst="rect">
            <a:avLst/>
          </a:prstGeom>
        </p:spPr>
      </p:pic>
      <p:pic>
        <p:nvPicPr>
          <p:cNvPr id="15" name="Picture Placeholder 14">
            <a:extLst>
              <a:ext uri="{FF2B5EF4-FFF2-40B4-BE49-F238E27FC236}">
                <a16:creationId xmlns:a16="http://schemas.microsoft.com/office/drawing/2014/main" id="{C922061D-88DB-85F5-9F4F-C4D7752F00EC}"/>
              </a:ext>
            </a:extLst>
          </p:cNvPr>
          <p:cNvPicPr>
            <a:picLocks noGrp="1" noChangeAspect="1"/>
          </p:cNvPicPr>
          <p:nvPr>
            <p:ph type="pic" sz="quarter" idx="4294967295"/>
          </p:nvPr>
        </p:nvPicPr>
        <p:blipFill>
          <a:blip r:embed="rId10">
            <a:extLst>
              <a:ext uri="{28A0092B-C50C-407E-A947-70E740481C1C}">
                <a14:useLocalDpi xmlns:a14="http://schemas.microsoft.com/office/drawing/2010/main" val="0"/>
              </a:ext>
            </a:extLst>
          </a:blip>
          <a:stretch>
            <a:fillRect/>
          </a:stretch>
        </p:blipFill>
        <p:spPr>
          <a:xfrm>
            <a:off x="9972340" y="6689108"/>
            <a:ext cx="2136775" cy="1385887"/>
          </a:xfrm>
          <a:prstGeom prst="rect">
            <a:avLst/>
          </a:prstGeom>
        </p:spPr>
      </p:pic>
      <p:pic>
        <p:nvPicPr>
          <p:cNvPr id="26" name="Picture Placeholder 25">
            <a:extLst>
              <a:ext uri="{FF2B5EF4-FFF2-40B4-BE49-F238E27FC236}">
                <a16:creationId xmlns:a16="http://schemas.microsoft.com/office/drawing/2014/main" id="{93556EE2-35F6-9580-0E37-B70D5A6758E7}"/>
              </a:ext>
            </a:extLst>
          </p:cNvPr>
          <p:cNvPicPr>
            <a:picLocks noGrp="1" noChangeAspect="1"/>
          </p:cNvPicPr>
          <p:nvPr>
            <p:ph type="pic" sz="quarter" idx="4294967295"/>
          </p:nvPr>
        </p:nvPicPr>
        <p:blipFill>
          <a:blip r:embed="rId11">
            <a:extLst>
              <a:ext uri="{28A0092B-C50C-407E-A947-70E740481C1C}">
                <a14:useLocalDpi xmlns:a14="http://schemas.microsoft.com/office/drawing/2010/main" val="0"/>
              </a:ext>
            </a:extLst>
          </a:blip>
          <a:stretch>
            <a:fillRect/>
          </a:stretch>
        </p:blipFill>
        <p:spPr>
          <a:xfrm>
            <a:off x="12301654" y="6689108"/>
            <a:ext cx="2136775" cy="1385887"/>
          </a:xfrm>
          <a:prstGeom prst="rect">
            <a:avLst/>
          </a:prstGeom>
        </p:spPr>
      </p:pic>
      <p:pic>
        <p:nvPicPr>
          <p:cNvPr id="5" name="Picture 4">
            <a:extLst>
              <a:ext uri="{FF2B5EF4-FFF2-40B4-BE49-F238E27FC236}">
                <a16:creationId xmlns:a16="http://schemas.microsoft.com/office/drawing/2014/main" id="{C321F104-5FB0-AA34-AC63-4F7052BF78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0346017">
            <a:off x="707806" y="8311197"/>
            <a:ext cx="1432368" cy="1824338"/>
          </a:xfrm>
          <a:prstGeom prst="rect">
            <a:avLst/>
          </a:prstGeom>
        </p:spPr>
      </p:pic>
      <p:sp>
        <p:nvSpPr>
          <p:cNvPr id="10" name="TextBox 9">
            <a:extLst>
              <a:ext uri="{FF2B5EF4-FFF2-40B4-BE49-F238E27FC236}">
                <a16:creationId xmlns:a16="http://schemas.microsoft.com/office/drawing/2014/main" id="{B8457A9D-733A-6DC7-46A7-1C85805B77B6}"/>
              </a:ext>
            </a:extLst>
          </p:cNvPr>
          <p:cNvSpPr txBox="1"/>
          <p:nvPr/>
        </p:nvSpPr>
        <p:spPr>
          <a:xfrm>
            <a:off x="573701" y="1570744"/>
            <a:ext cx="1903661" cy="1077218"/>
          </a:xfrm>
          <a:prstGeom prst="rect">
            <a:avLst/>
          </a:prstGeom>
          <a:noFill/>
        </p:spPr>
        <p:txBody>
          <a:bodyPr wrap="square" lIns="0" tIns="0" rIns="0" bIns="0" rtlCol="0">
            <a:spAutoFit/>
          </a:bodyPr>
          <a:lstStyle/>
          <a:p>
            <a:r>
              <a:rPr lang="en-US" sz="1400" b="1" dirty="0">
                <a:solidFill>
                  <a:schemeClr val="tx2"/>
                </a:solidFill>
                <a:latin typeface="+mj-lt"/>
              </a:rPr>
              <a:t>Uniting OSHC </a:t>
            </a:r>
            <a:br>
              <a:rPr lang="en-US" sz="1400" b="1" dirty="0">
                <a:solidFill>
                  <a:schemeClr val="tx2"/>
                </a:solidFill>
                <a:latin typeface="+mj-lt"/>
              </a:rPr>
            </a:br>
            <a:r>
              <a:rPr lang="en-US" sz="1400" b="1" dirty="0">
                <a:solidFill>
                  <a:schemeClr val="tx2"/>
                </a:solidFill>
                <a:latin typeface="+mj-lt"/>
              </a:rPr>
              <a:t>MLC School Burwood</a:t>
            </a:r>
            <a:endParaRPr lang="en-US" sz="1400" b="1" dirty="0">
              <a:solidFill>
                <a:schemeClr val="tx2"/>
              </a:solidFill>
            </a:endParaRPr>
          </a:p>
          <a:p>
            <a:pPr marL="313101" lvl="1"/>
            <a:r>
              <a:rPr lang="en-US" sz="1400" b="1" dirty="0">
                <a:solidFill>
                  <a:schemeClr val="tx2"/>
                </a:solidFill>
              </a:rPr>
              <a:t>12-16 Park Rd,</a:t>
            </a:r>
            <a:br>
              <a:rPr lang="en-US" sz="1400" b="1" dirty="0">
                <a:solidFill>
                  <a:schemeClr val="tx2"/>
                </a:solidFill>
              </a:rPr>
            </a:br>
            <a:r>
              <a:rPr lang="en-US" sz="1400" b="1" dirty="0">
                <a:solidFill>
                  <a:schemeClr val="tx2"/>
                </a:solidFill>
              </a:rPr>
              <a:t>Burwood</a:t>
            </a:r>
            <a:br>
              <a:rPr lang="en-US" sz="1400" b="1" dirty="0">
                <a:solidFill>
                  <a:schemeClr val="tx2"/>
                </a:solidFill>
              </a:rPr>
            </a:br>
            <a:r>
              <a:rPr lang="en-US" sz="1400" b="1" dirty="0">
                <a:solidFill>
                  <a:schemeClr val="tx2"/>
                </a:solidFill>
              </a:rPr>
              <a:t>NSW 2134</a:t>
            </a:r>
          </a:p>
        </p:txBody>
      </p:sp>
      <p:pic>
        <p:nvPicPr>
          <p:cNvPr id="11" name="Picture 10">
            <a:extLst>
              <a:ext uri="{FF2B5EF4-FFF2-40B4-BE49-F238E27FC236}">
                <a16:creationId xmlns:a16="http://schemas.microsoft.com/office/drawing/2014/main" id="{C5D5FAFD-AF6B-AC68-2388-83473B27F9BE}"/>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548387" y="2227115"/>
            <a:ext cx="244093" cy="336129"/>
          </a:xfrm>
          <a:prstGeom prst="rect">
            <a:avLst/>
          </a:prstGeom>
        </p:spPr>
      </p:pic>
      <p:sp>
        <p:nvSpPr>
          <p:cNvPr id="14" name="TextBox 13">
            <a:extLst>
              <a:ext uri="{FF2B5EF4-FFF2-40B4-BE49-F238E27FC236}">
                <a16:creationId xmlns:a16="http://schemas.microsoft.com/office/drawing/2014/main" id="{F5690CCA-647D-B36B-2320-8C1C7FC3433B}"/>
              </a:ext>
            </a:extLst>
          </p:cNvPr>
          <p:cNvSpPr txBox="1"/>
          <p:nvPr/>
        </p:nvSpPr>
        <p:spPr>
          <a:xfrm>
            <a:off x="593205" y="2946634"/>
            <a:ext cx="1903661" cy="2323713"/>
          </a:xfrm>
          <a:prstGeom prst="rect">
            <a:avLst/>
          </a:prstGeom>
          <a:noFill/>
        </p:spPr>
        <p:txBody>
          <a:bodyPr wrap="square" lIns="0" tIns="0" rIns="0" bIns="0" rtlCol="0">
            <a:spAutoFit/>
          </a:bodyPr>
          <a:lstStyle/>
          <a:p>
            <a:r>
              <a:rPr lang="en-US" sz="1100" b="1" dirty="0">
                <a:solidFill>
                  <a:schemeClr val="accent2"/>
                </a:solidFill>
              </a:rPr>
              <a:t>Adventure, creativity and friendship await! </a:t>
            </a:r>
          </a:p>
          <a:p>
            <a:pPr>
              <a:spcAft>
                <a:spcPts val="600"/>
              </a:spcAft>
            </a:pPr>
            <a:r>
              <a:rPr lang="en-US" sz="1100" dirty="0">
                <a:solidFill>
                  <a:schemeClr val="accent2"/>
                </a:solidFill>
              </a:rPr>
              <a:t>Our Vacation Care program is packed with exciting activities, themed days, incursions and excursions designed to keep children engaged, active and inspired. </a:t>
            </a:r>
          </a:p>
          <a:p>
            <a:pPr>
              <a:spcAft>
                <a:spcPts val="600"/>
              </a:spcAft>
            </a:pPr>
            <a:r>
              <a:rPr lang="en-US" sz="1100" dirty="0">
                <a:solidFill>
                  <a:schemeClr val="accent2"/>
                </a:solidFill>
              </a:rPr>
              <a:t>Every day brings new opportunities to explore, create, learn and make unforgettable holiday memories with friends.</a:t>
            </a:r>
            <a:endParaRPr lang="en-AU" sz="1100" dirty="0">
              <a:solidFill>
                <a:schemeClr val="accent2"/>
              </a:solidFill>
            </a:endParaRPr>
          </a:p>
        </p:txBody>
      </p:sp>
    </p:spTree>
    <p:extLst>
      <p:ext uri="{BB962C8B-B14F-4D97-AF65-F5344CB8AC3E}">
        <p14:creationId xmlns:p14="http://schemas.microsoft.com/office/powerpoint/2010/main" val="206361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3F469-4659-FA91-0F8F-6DDD3D16CB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0E979C-90FD-49D8-5CC3-06A60629F988}"/>
              </a:ext>
            </a:extLst>
          </p:cNvPr>
          <p:cNvSpPr txBox="1"/>
          <p:nvPr/>
        </p:nvSpPr>
        <p:spPr>
          <a:xfrm>
            <a:off x="2895265" y="553690"/>
            <a:ext cx="3591386" cy="359073"/>
          </a:xfrm>
          <a:prstGeom prst="rect">
            <a:avLst/>
          </a:prstGeom>
          <a:noFill/>
        </p:spPr>
        <p:txBody>
          <a:bodyPr wrap="square" lIns="0" tIns="0" rIns="0" bIns="0" rtlCol="0">
            <a:spAutoFit/>
          </a:bodyPr>
          <a:lstStyle/>
          <a:p>
            <a:pPr>
              <a:lnSpc>
                <a:spcPts val="2762"/>
              </a:lnSpc>
            </a:pPr>
            <a:r>
              <a:rPr lang="en-CA" sz="2400" dirty="0">
                <a:solidFill>
                  <a:schemeClr val="tx2"/>
                </a:solidFill>
                <a:latin typeface="+mj-lt"/>
              </a:rPr>
              <a:t>Week 3 holiday program </a:t>
            </a:r>
          </a:p>
        </p:txBody>
      </p:sp>
      <p:graphicFrame>
        <p:nvGraphicFramePr>
          <p:cNvPr id="4" name="Table 3">
            <a:extLst>
              <a:ext uri="{FF2B5EF4-FFF2-40B4-BE49-F238E27FC236}">
                <a16:creationId xmlns:a16="http://schemas.microsoft.com/office/drawing/2014/main" id="{DC368F18-413A-3705-71C3-132B5098CF8F}"/>
              </a:ext>
            </a:extLst>
          </p:cNvPr>
          <p:cNvGraphicFramePr>
            <a:graphicFrameLocks noGrp="1"/>
          </p:cNvGraphicFramePr>
          <p:nvPr>
            <p:extLst>
              <p:ext uri="{D42A27DB-BD31-4B8C-83A1-F6EECF244321}">
                <p14:modId xmlns:p14="http://schemas.microsoft.com/office/powerpoint/2010/main" val="1388358582"/>
              </p:ext>
            </p:extLst>
          </p:nvPr>
        </p:nvGraphicFramePr>
        <p:xfrm>
          <a:off x="2895265" y="1046315"/>
          <a:ext cx="11643060" cy="3968082"/>
        </p:xfrm>
        <a:graphic>
          <a:graphicData uri="http://schemas.openxmlformats.org/drawingml/2006/table">
            <a:tbl>
              <a:tblPr firstRow="1" bandRow="1">
                <a:tableStyleId>{5C22544A-7EE6-4342-B048-85BDC9FD1C3A}</a:tableStyleId>
              </a:tblPr>
              <a:tblGrid>
                <a:gridCol w="2328612">
                  <a:extLst>
                    <a:ext uri="{9D8B030D-6E8A-4147-A177-3AD203B41FA5}">
                      <a16:colId xmlns:a16="http://schemas.microsoft.com/office/drawing/2014/main" val="562371659"/>
                    </a:ext>
                  </a:extLst>
                </a:gridCol>
                <a:gridCol w="2328612">
                  <a:extLst>
                    <a:ext uri="{9D8B030D-6E8A-4147-A177-3AD203B41FA5}">
                      <a16:colId xmlns:a16="http://schemas.microsoft.com/office/drawing/2014/main" val="3681880397"/>
                    </a:ext>
                  </a:extLst>
                </a:gridCol>
                <a:gridCol w="2328612">
                  <a:extLst>
                    <a:ext uri="{9D8B030D-6E8A-4147-A177-3AD203B41FA5}">
                      <a16:colId xmlns:a16="http://schemas.microsoft.com/office/drawing/2014/main" val="1490822988"/>
                    </a:ext>
                  </a:extLst>
                </a:gridCol>
                <a:gridCol w="2328612">
                  <a:extLst>
                    <a:ext uri="{9D8B030D-6E8A-4147-A177-3AD203B41FA5}">
                      <a16:colId xmlns:a16="http://schemas.microsoft.com/office/drawing/2014/main" val="2294628161"/>
                    </a:ext>
                  </a:extLst>
                </a:gridCol>
                <a:gridCol w="2328612">
                  <a:extLst>
                    <a:ext uri="{9D8B030D-6E8A-4147-A177-3AD203B41FA5}">
                      <a16:colId xmlns:a16="http://schemas.microsoft.com/office/drawing/2014/main" val="1211282957"/>
                    </a:ext>
                  </a:extLst>
                </a:gridCol>
              </a:tblGrid>
              <a:tr h="291599">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Monday 5 October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Tuesday 6 October </a:t>
                      </a:r>
                    </a:p>
                  </a:txBody>
                  <a:tcPr>
                    <a:solidFill>
                      <a:schemeClr val="tx2"/>
                    </a:solidFill>
                  </a:tcPr>
                </a:tc>
                <a:tc>
                  <a:txBody>
                    <a:bodyPr/>
                    <a:lstStyle/>
                    <a:p>
                      <a:pPr marL="0" marR="0" lvl="0" indent="0" algn="l" defTabSz="1315843" rtl="0" eaLnBrk="1" fontAlgn="auto" latinLnBrk="0" hangingPunct="1">
                        <a:lnSpc>
                          <a:spcPct val="100000"/>
                        </a:lnSpc>
                        <a:spcBef>
                          <a:spcPts val="0"/>
                        </a:spcBef>
                        <a:spcAft>
                          <a:spcPts val="0"/>
                        </a:spcAft>
                        <a:buClrTx/>
                        <a:buSzTx/>
                        <a:buFontTx/>
                        <a:buNone/>
                        <a:tabLst/>
                        <a:defRPr/>
                      </a:pPr>
                      <a:r>
                        <a:rPr lang="en-US" sz="1200" dirty="0">
                          <a:solidFill>
                            <a:schemeClr val="bg1"/>
                          </a:solidFill>
                        </a:rPr>
                        <a:t>Wednesday 7 October </a:t>
                      </a:r>
                    </a:p>
                  </a:txBody>
                  <a:tcPr>
                    <a:solidFill>
                      <a:schemeClr val="tx2"/>
                    </a:solidFill>
                  </a:tcPr>
                </a:tc>
                <a:tc>
                  <a:txBody>
                    <a:bodyPr/>
                    <a:lstStyle/>
                    <a:p>
                      <a:r>
                        <a:rPr lang="en-US" sz="1200" dirty="0">
                          <a:solidFill>
                            <a:schemeClr val="bg1"/>
                          </a:solidFill>
                        </a:rPr>
                        <a:t>Thursday 8 October </a:t>
                      </a:r>
                    </a:p>
                  </a:txBody>
                  <a:tcPr>
                    <a:solidFill>
                      <a:schemeClr val="tx2"/>
                    </a:solidFill>
                  </a:tcPr>
                </a:tc>
                <a:tc>
                  <a:txBody>
                    <a:bodyPr/>
                    <a:lstStyle/>
                    <a:p>
                      <a:r>
                        <a:rPr lang="en-US" sz="1200" dirty="0">
                          <a:solidFill>
                            <a:schemeClr val="bg1"/>
                          </a:solidFill>
                        </a:rPr>
                        <a:t>Friday 9 October </a:t>
                      </a:r>
                    </a:p>
                  </a:txBody>
                  <a:tcPr>
                    <a:solidFill>
                      <a:schemeClr val="tx2"/>
                    </a:solidFill>
                  </a:tcPr>
                </a:tc>
                <a:extLst>
                  <a:ext uri="{0D108BD9-81ED-4DB2-BD59-A6C34878D82A}">
                    <a16:rowId xmlns:a16="http://schemas.microsoft.com/office/drawing/2014/main" val="425849846"/>
                  </a:ext>
                </a:extLst>
              </a:tr>
              <a:tr h="1817203">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862358911"/>
                  </a:ext>
                </a:extLst>
              </a:tr>
              <a:tr h="370840">
                <a:tc>
                  <a:txBody>
                    <a:bodyPr/>
                    <a:lstStyle/>
                    <a:p>
                      <a:r>
                        <a:rPr lang="en-US" sz="1100" dirty="0">
                          <a:solidFill>
                            <a:schemeClr val="tx1"/>
                          </a:solidFill>
                        </a:rPr>
                        <a:t>Service Closed </a:t>
                      </a:r>
                    </a:p>
                  </a:txBody>
                  <a:tcPr>
                    <a:lnB w="12700" cap="flat" cmpd="sng" algn="ctr">
                      <a:solidFill>
                        <a:schemeClr val="accent5"/>
                      </a:solidFill>
                      <a:prstDash val="solid"/>
                      <a:round/>
                      <a:headEnd type="none" w="med" len="med"/>
                      <a:tailEnd type="none" w="med" len="med"/>
                    </a:lnB>
                    <a:noFill/>
                  </a:tcPr>
                </a:tc>
                <a:tc>
                  <a:txBody>
                    <a:bodyPr/>
                    <a:lstStyle/>
                    <a:p>
                      <a:r>
                        <a:rPr lang="en-US" sz="1100" dirty="0">
                          <a:solidFill>
                            <a:schemeClr val="tx1"/>
                          </a:solidFill>
                        </a:rPr>
                        <a:t>Get ready to move, groove and have fun! Children will learn  exciting dance routines inspired by the latest trends while building confidence, coordination and rhythm in a fun and inclusive environment. </a:t>
                      </a:r>
                    </a:p>
                    <a:p>
                      <a:r>
                        <a:rPr lang="en-US" sz="1100" b="1" dirty="0">
                          <a:solidFill>
                            <a:schemeClr val="tx1"/>
                          </a:solidFill>
                        </a:rPr>
                        <a:t>Children’s choice </a:t>
                      </a:r>
                      <a:r>
                        <a:rPr lang="en-US" sz="1100" dirty="0">
                          <a:solidFill>
                            <a:schemeClr val="tx1"/>
                          </a:solidFill>
                        </a:rPr>
                        <a:t> </a:t>
                      </a:r>
                    </a:p>
                  </a:txBody>
                  <a:tcPr>
                    <a:lnB w="12700" cap="flat" cmpd="sng" algn="ctr">
                      <a:solidFill>
                        <a:schemeClr val="accent5"/>
                      </a:solidFill>
                      <a:prstDash val="solid"/>
                      <a:round/>
                      <a:headEnd type="none" w="med" len="med"/>
                      <a:tailEnd type="none" w="med" len="med"/>
                    </a:lnB>
                    <a:noFill/>
                  </a:tcPr>
                </a:tc>
                <a:tc>
                  <a:txBody>
                    <a:bodyPr/>
                    <a:lstStyle/>
                    <a:p>
                      <a:r>
                        <a:rPr lang="en-AU" sz="1100" dirty="0"/>
                        <a:t>Unleash your inner designer and create your own sparkling treasures! Children will explore their creativity by designing and making unique jewellery pieces using colourful beads, charms and creative materials.</a:t>
                      </a:r>
                      <a:endParaRPr lang="en-US" sz="1100"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AU" sz="1100" dirty="0"/>
                        <a:t>Let your imagination flow in a colourful painting adventure! Children will explore their creativity through a guided art activity, creating their own unique masterpieces. A relaxing and inspiring day of creativity and artistic expression.</a:t>
                      </a:r>
                      <a:endParaRPr lang="en-US" sz="1100" dirty="0">
                        <a:solidFill>
                          <a:schemeClr val="tx1"/>
                        </a:solidFill>
                      </a:endParaRPr>
                    </a:p>
                  </a:txBody>
                  <a:tcPr>
                    <a:lnB w="12700" cap="flat" cmpd="sng" algn="ctr">
                      <a:solidFill>
                        <a:schemeClr val="accent5"/>
                      </a:solidFill>
                      <a:prstDash val="solid"/>
                      <a:round/>
                      <a:headEnd type="none" w="med" len="med"/>
                      <a:tailEnd type="none" w="med" len="med"/>
                    </a:lnB>
                    <a:noFill/>
                  </a:tcPr>
                </a:tc>
                <a:tc>
                  <a:txBody>
                    <a:bodyPr/>
                    <a:lstStyle/>
                    <a:p>
                      <a:r>
                        <a:rPr lang="en-AU" sz="1100" dirty="0"/>
                        <a:t>Celebrate the final day of Vacation Care in your favourite pyjamas! Enjoy a fun-filled day of movies, games, crafts, music and tasty treats as we wrap up the holidays with friends.</a:t>
                      </a:r>
                    </a:p>
                    <a:p>
                      <a:endParaRPr lang="en-AU" sz="1100" dirty="0">
                        <a:solidFill>
                          <a:schemeClr val="tx1"/>
                        </a:solidFill>
                      </a:endParaRPr>
                    </a:p>
                    <a:p>
                      <a:r>
                        <a:rPr lang="en-AU" sz="1100" b="1" dirty="0">
                          <a:solidFill>
                            <a:schemeClr val="tx1"/>
                          </a:solidFill>
                        </a:rPr>
                        <a:t>Children’s choice </a:t>
                      </a:r>
                      <a:endParaRPr lang="en-US" sz="1100" b="1" dirty="0">
                        <a:solidFill>
                          <a:schemeClr val="tx1"/>
                        </a:solidFill>
                      </a:endParaRPr>
                    </a:p>
                  </a:txBody>
                  <a:tcPr>
                    <a:lnB w="12700" cap="flat" cmpd="sng" algn="ctr">
                      <a:solidFill>
                        <a:schemeClr val="accent5"/>
                      </a:solidFill>
                      <a:prstDash val="solid"/>
                      <a:round/>
                      <a:headEnd type="none" w="med" len="med"/>
                      <a:tailEnd type="none" w="med" len="med"/>
                    </a:lnB>
                    <a:noFill/>
                  </a:tcPr>
                </a:tc>
                <a:extLst>
                  <a:ext uri="{0D108BD9-81ED-4DB2-BD59-A6C34878D82A}">
                    <a16:rowId xmlns:a16="http://schemas.microsoft.com/office/drawing/2014/main" val="1294263686"/>
                  </a:ext>
                </a:extLst>
              </a:tr>
              <a:tr h="235632">
                <a:tc>
                  <a:txBody>
                    <a:bodyPr/>
                    <a:lstStyle/>
                    <a:p>
                      <a:endParaRPr lang="en-US" sz="1100" dirty="0">
                        <a:solidFill>
                          <a:schemeClr val="tx1"/>
                        </a:solidFill>
                      </a:endParaRP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$ 100.70 Community Partnership Visit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$ 80.70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en-US" sz="1100" dirty="0">
                          <a:solidFill>
                            <a:schemeClr val="tx1"/>
                          </a:solidFill>
                        </a:rPr>
                        <a:t>$ 83.70 Centre Fun Day </a:t>
                      </a:r>
                    </a:p>
                  </a:txBody>
                  <a:tcPr>
                    <a:lnT w="12700" cap="flat" cmpd="sng" algn="ctr">
                      <a:solidFill>
                        <a:schemeClr val="accent5"/>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12404473"/>
                  </a:ext>
                </a:extLst>
              </a:tr>
            </a:tbl>
          </a:graphicData>
        </a:graphic>
      </p:graphicFrame>
      <p:sp>
        <p:nvSpPr>
          <p:cNvPr id="7" name="Rectangle 6">
            <a:extLst>
              <a:ext uri="{FF2B5EF4-FFF2-40B4-BE49-F238E27FC236}">
                <a16:creationId xmlns:a16="http://schemas.microsoft.com/office/drawing/2014/main" id="{DE5FEF90-6866-7CC8-E425-A42DC1FCF846}"/>
              </a:ext>
            </a:extLst>
          </p:cNvPr>
          <p:cNvSpPr/>
          <p:nvPr/>
        </p:nvSpPr>
        <p:spPr>
          <a:xfrm>
            <a:off x="2904890" y="1337914"/>
            <a:ext cx="2304000" cy="177307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9" name="TextBox 8">
            <a:extLst>
              <a:ext uri="{FF2B5EF4-FFF2-40B4-BE49-F238E27FC236}">
                <a16:creationId xmlns:a16="http://schemas.microsoft.com/office/drawing/2014/main" id="{9DA8482F-F124-CC36-D49F-B7506E7111EA}"/>
              </a:ext>
            </a:extLst>
          </p:cNvPr>
          <p:cNvSpPr txBox="1"/>
          <p:nvPr/>
        </p:nvSpPr>
        <p:spPr>
          <a:xfrm>
            <a:off x="2982704" y="2868331"/>
            <a:ext cx="2148373" cy="169277"/>
          </a:xfrm>
          <a:prstGeom prst="rect">
            <a:avLst/>
          </a:prstGeom>
          <a:noFill/>
        </p:spPr>
        <p:txBody>
          <a:bodyPr wrap="square" lIns="0" tIns="0" rIns="0" bIns="0" rtlCol="0">
            <a:spAutoFit/>
          </a:bodyPr>
          <a:lstStyle/>
          <a:p>
            <a:pPr algn="l"/>
            <a:r>
              <a:rPr lang="en-US" sz="1100" b="1" dirty="0" err="1">
                <a:solidFill>
                  <a:schemeClr val="tx2"/>
                </a:solidFill>
              </a:rPr>
              <a:t>Labour</a:t>
            </a:r>
            <a:r>
              <a:rPr lang="en-US" sz="1100" b="1" dirty="0">
                <a:solidFill>
                  <a:schemeClr val="tx2"/>
                </a:solidFill>
              </a:rPr>
              <a:t> Day</a:t>
            </a:r>
          </a:p>
        </p:txBody>
      </p:sp>
      <p:sp>
        <p:nvSpPr>
          <p:cNvPr id="25" name="Rectangle 24">
            <a:extLst>
              <a:ext uri="{FF2B5EF4-FFF2-40B4-BE49-F238E27FC236}">
                <a16:creationId xmlns:a16="http://schemas.microsoft.com/office/drawing/2014/main" id="{95262A06-BB8D-BB6E-1D32-73CBC4E2C6A1}"/>
              </a:ext>
            </a:extLst>
          </p:cNvPr>
          <p:cNvSpPr/>
          <p:nvPr/>
        </p:nvSpPr>
        <p:spPr>
          <a:xfrm>
            <a:off x="5234204" y="1337914"/>
            <a:ext cx="2304000" cy="177307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27" name="TextBox 26">
            <a:extLst>
              <a:ext uri="{FF2B5EF4-FFF2-40B4-BE49-F238E27FC236}">
                <a16:creationId xmlns:a16="http://schemas.microsoft.com/office/drawing/2014/main" id="{37623539-8B46-02DC-0026-E7284A06AAA1}"/>
              </a:ext>
            </a:extLst>
          </p:cNvPr>
          <p:cNvSpPr txBox="1"/>
          <p:nvPr/>
        </p:nvSpPr>
        <p:spPr>
          <a:xfrm>
            <a:off x="5312018" y="2868331"/>
            <a:ext cx="2148373" cy="169277"/>
          </a:xfrm>
          <a:prstGeom prst="rect">
            <a:avLst/>
          </a:prstGeom>
          <a:noFill/>
        </p:spPr>
        <p:txBody>
          <a:bodyPr wrap="square" lIns="0" tIns="0" rIns="0" bIns="0" rtlCol="0">
            <a:spAutoFit/>
          </a:bodyPr>
          <a:lstStyle/>
          <a:p>
            <a:r>
              <a:rPr lang="en-US" sz="1100" b="1" dirty="0">
                <a:solidFill>
                  <a:schemeClr val="tx2"/>
                </a:solidFill>
              </a:rPr>
              <a:t>Viral Dance Trend </a:t>
            </a:r>
          </a:p>
        </p:txBody>
      </p:sp>
      <p:sp>
        <p:nvSpPr>
          <p:cNvPr id="29" name="Rectangle 28">
            <a:extLst>
              <a:ext uri="{FF2B5EF4-FFF2-40B4-BE49-F238E27FC236}">
                <a16:creationId xmlns:a16="http://schemas.microsoft.com/office/drawing/2014/main" id="{49817DD5-0CEC-125A-A888-98659F0F0642}"/>
              </a:ext>
            </a:extLst>
          </p:cNvPr>
          <p:cNvSpPr/>
          <p:nvPr/>
        </p:nvSpPr>
        <p:spPr>
          <a:xfrm>
            <a:off x="7563518" y="1337914"/>
            <a:ext cx="2304000" cy="177307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1" name="TextBox 30">
            <a:extLst>
              <a:ext uri="{FF2B5EF4-FFF2-40B4-BE49-F238E27FC236}">
                <a16:creationId xmlns:a16="http://schemas.microsoft.com/office/drawing/2014/main" id="{207DBD12-BE3C-CAFC-E564-6D459A0931A7}"/>
              </a:ext>
            </a:extLst>
          </p:cNvPr>
          <p:cNvSpPr txBox="1"/>
          <p:nvPr/>
        </p:nvSpPr>
        <p:spPr>
          <a:xfrm>
            <a:off x="7641332" y="2868331"/>
            <a:ext cx="2148373" cy="169277"/>
          </a:xfrm>
          <a:prstGeom prst="rect">
            <a:avLst/>
          </a:prstGeom>
          <a:noFill/>
        </p:spPr>
        <p:txBody>
          <a:bodyPr wrap="square" lIns="0" tIns="0" rIns="0" bIns="0" rtlCol="0">
            <a:spAutoFit/>
          </a:bodyPr>
          <a:lstStyle/>
          <a:p>
            <a:r>
              <a:rPr lang="en-US" sz="1100" b="1" dirty="0">
                <a:solidFill>
                  <a:schemeClr val="tx2"/>
                </a:solidFill>
              </a:rPr>
              <a:t>Enchanted </a:t>
            </a:r>
            <a:r>
              <a:rPr lang="en-US" sz="1100" b="1" dirty="0" err="1">
                <a:solidFill>
                  <a:schemeClr val="tx2"/>
                </a:solidFill>
              </a:rPr>
              <a:t>Jewellery</a:t>
            </a:r>
            <a:r>
              <a:rPr lang="en-US" sz="1100" b="1" dirty="0">
                <a:solidFill>
                  <a:schemeClr val="tx2"/>
                </a:solidFill>
              </a:rPr>
              <a:t> Workshop </a:t>
            </a:r>
          </a:p>
        </p:txBody>
      </p:sp>
      <p:sp>
        <p:nvSpPr>
          <p:cNvPr id="33" name="Rectangle 32">
            <a:extLst>
              <a:ext uri="{FF2B5EF4-FFF2-40B4-BE49-F238E27FC236}">
                <a16:creationId xmlns:a16="http://schemas.microsoft.com/office/drawing/2014/main" id="{6303BD4D-27A1-23EB-6E7C-E3C020634973}"/>
              </a:ext>
            </a:extLst>
          </p:cNvPr>
          <p:cNvSpPr/>
          <p:nvPr/>
        </p:nvSpPr>
        <p:spPr>
          <a:xfrm>
            <a:off x="9892832" y="1337914"/>
            <a:ext cx="2304000" cy="177307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5" name="TextBox 34">
            <a:extLst>
              <a:ext uri="{FF2B5EF4-FFF2-40B4-BE49-F238E27FC236}">
                <a16:creationId xmlns:a16="http://schemas.microsoft.com/office/drawing/2014/main" id="{6605BE82-FA69-C4DC-5AF0-86186DDD1BF4}"/>
              </a:ext>
            </a:extLst>
          </p:cNvPr>
          <p:cNvSpPr txBox="1"/>
          <p:nvPr/>
        </p:nvSpPr>
        <p:spPr>
          <a:xfrm>
            <a:off x="9984501" y="2868331"/>
            <a:ext cx="2148373" cy="169277"/>
          </a:xfrm>
          <a:prstGeom prst="rect">
            <a:avLst/>
          </a:prstGeom>
          <a:noFill/>
        </p:spPr>
        <p:txBody>
          <a:bodyPr wrap="square" lIns="0" tIns="0" rIns="0" bIns="0" rtlCol="0">
            <a:spAutoFit/>
          </a:bodyPr>
          <a:lstStyle/>
          <a:p>
            <a:r>
              <a:rPr lang="en-US" sz="1100" b="1" dirty="0">
                <a:solidFill>
                  <a:schemeClr val="tx2"/>
                </a:solidFill>
              </a:rPr>
              <a:t>Sip, Splash &amp; Create Studio</a:t>
            </a:r>
          </a:p>
        </p:txBody>
      </p:sp>
      <p:sp>
        <p:nvSpPr>
          <p:cNvPr id="37" name="Rectangle 36">
            <a:extLst>
              <a:ext uri="{FF2B5EF4-FFF2-40B4-BE49-F238E27FC236}">
                <a16:creationId xmlns:a16="http://schemas.microsoft.com/office/drawing/2014/main" id="{755DB37D-022F-0237-F433-6A8D252661B0}"/>
              </a:ext>
            </a:extLst>
          </p:cNvPr>
          <p:cNvSpPr/>
          <p:nvPr/>
        </p:nvSpPr>
        <p:spPr>
          <a:xfrm>
            <a:off x="12222145" y="1337914"/>
            <a:ext cx="2304000" cy="177307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48"/>
          </a:p>
        </p:txBody>
      </p:sp>
      <p:sp>
        <p:nvSpPr>
          <p:cNvPr id="39" name="TextBox 38">
            <a:extLst>
              <a:ext uri="{FF2B5EF4-FFF2-40B4-BE49-F238E27FC236}">
                <a16:creationId xmlns:a16="http://schemas.microsoft.com/office/drawing/2014/main" id="{34605461-1B4F-D588-DCEF-E8CE20325314}"/>
              </a:ext>
            </a:extLst>
          </p:cNvPr>
          <p:cNvSpPr txBox="1"/>
          <p:nvPr/>
        </p:nvSpPr>
        <p:spPr>
          <a:xfrm>
            <a:off x="12299959" y="2868331"/>
            <a:ext cx="2148373" cy="169277"/>
          </a:xfrm>
          <a:prstGeom prst="rect">
            <a:avLst/>
          </a:prstGeom>
          <a:noFill/>
        </p:spPr>
        <p:txBody>
          <a:bodyPr wrap="square" lIns="0" tIns="0" rIns="0" bIns="0" rtlCol="0">
            <a:spAutoFit/>
          </a:bodyPr>
          <a:lstStyle/>
          <a:p>
            <a:r>
              <a:rPr lang="en-US" sz="1100" b="1" dirty="0">
                <a:solidFill>
                  <a:schemeClr val="bg1"/>
                </a:solidFill>
              </a:rPr>
              <a:t>The Grand </a:t>
            </a:r>
            <a:r>
              <a:rPr lang="en-US" sz="1100" b="1" dirty="0" err="1">
                <a:solidFill>
                  <a:schemeClr val="bg1"/>
                </a:solidFill>
              </a:rPr>
              <a:t>Pyjama</a:t>
            </a:r>
            <a:r>
              <a:rPr lang="en-US" sz="1100" b="1" dirty="0">
                <a:solidFill>
                  <a:schemeClr val="bg1"/>
                </a:solidFill>
              </a:rPr>
              <a:t> Finale</a:t>
            </a:r>
          </a:p>
        </p:txBody>
      </p:sp>
      <p:pic>
        <p:nvPicPr>
          <p:cNvPr id="6" name="Picture Placeholder 5">
            <a:extLst>
              <a:ext uri="{FF2B5EF4-FFF2-40B4-BE49-F238E27FC236}">
                <a16:creationId xmlns:a16="http://schemas.microsoft.com/office/drawing/2014/main" id="{188B700F-410F-73A0-9C29-371B8739E4B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356" b="1356"/>
          <a:stretch>
            <a:fillRect/>
          </a:stretch>
        </p:blipFill>
        <p:spPr>
          <a:prstGeom prst="rect">
            <a:avLst/>
          </a:prstGeom>
        </p:spPr>
      </p:pic>
      <p:pic>
        <p:nvPicPr>
          <p:cNvPr id="12" name="Picture Placeholder 11">
            <a:extLst>
              <a:ext uri="{FF2B5EF4-FFF2-40B4-BE49-F238E27FC236}">
                <a16:creationId xmlns:a16="http://schemas.microsoft.com/office/drawing/2014/main" id="{B3EAD95C-35AF-1023-0519-C3AC8E67AA9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308" b="1308"/>
          <a:stretch>
            <a:fillRect/>
          </a:stretch>
        </p:blipFill>
        <p:spPr>
          <a:prstGeom prst="rect">
            <a:avLst/>
          </a:prstGeom>
        </p:spPr>
      </p:pic>
      <p:pic>
        <p:nvPicPr>
          <p:cNvPr id="14" name="Picture Placeholder 13">
            <a:extLst>
              <a:ext uri="{FF2B5EF4-FFF2-40B4-BE49-F238E27FC236}">
                <a16:creationId xmlns:a16="http://schemas.microsoft.com/office/drawing/2014/main" id="{BA336AEB-D55A-4F3E-306E-864DF2F0891E}"/>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308" b="1308"/>
          <a:stretch>
            <a:fillRect/>
          </a:stretch>
        </p:blipFill>
        <p:spPr>
          <a:prstGeom prst="rect">
            <a:avLst/>
          </a:prstGeom>
        </p:spPr>
      </p:pic>
      <p:pic>
        <p:nvPicPr>
          <p:cNvPr id="10" name="Picture Placeholder 9">
            <a:extLst>
              <a:ext uri="{FF2B5EF4-FFF2-40B4-BE49-F238E27FC236}">
                <a16:creationId xmlns:a16="http://schemas.microsoft.com/office/drawing/2014/main" id="{07CFCBA5-FA73-2A20-2539-917F8FDF3245}"/>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1308" b="1308"/>
          <a:stretch>
            <a:fillRect/>
          </a:stretch>
        </p:blipFill>
        <p:spPr>
          <a:prstGeom prst="rect">
            <a:avLst/>
          </a:prstGeom>
        </p:spPr>
      </p:pic>
      <p:pic>
        <p:nvPicPr>
          <p:cNvPr id="15" name="Picture 14">
            <a:extLst>
              <a:ext uri="{FF2B5EF4-FFF2-40B4-BE49-F238E27FC236}">
                <a16:creationId xmlns:a16="http://schemas.microsoft.com/office/drawing/2014/main" id="{4D66EAD8-6784-DEBB-9FC3-5498A1D3DF1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81025" y="1536235"/>
            <a:ext cx="1886528" cy="1938517"/>
          </a:xfrm>
          <a:prstGeom prst="rect">
            <a:avLst/>
          </a:prstGeom>
        </p:spPr>
      </p:pic>
      <p:sp>
        <p:nvSpPr>
          <p:cNvPr id="5" name="TextBox 4">
            <a:extLst>
              <a:ext uri="{FF2B5EF4-FFF2-40B4-BE49-F238E27FC236}">
                <a16:creationId xmlns:a16="http://schemas.microsoft.com/office/drawing/2014/main" id="{29AB769B-F78D-308D-8200-BEDFA61BEC79}"/>
              </a:ext>
            </a:extLst>
          </p:cNvPr>
          <p:cNvSpPr txBox="1"/>
          <p:nvPr/>
        </p:nvSpPr>
        <p:spPr>
          <a:xfrm>
            <a:off x="581025" y="3891133"/>
            <a:ext cx="1903661" cy="2323713"/>
          </a:xfrm>
          <a:prstGeom prst="rect">
            <a:avLst/>
          </a:prstGeom>
          <a:noFill/>
        </p:spPr>
        <p:txBody>
          <a:bodyPr wrap="square" lIns="0" tIns="0" rIns="0" bIns="0" rtlCol="0">
            <a:spAutoFit/>
          </a:bodyPr>
          <a:lstStyle/>
          <a:p>
            <a:r>
              <a:rPr lang="en-US" sz="1100" b="1" dirty="0">
                <a:solidFill>
                  <a:schemeClr val="accent2"/>
                </a:solidFill>
              </a:rPr>
              <a:t>Adventure, creativity and friendship await! </a:t>
            </a:r>
          </a:p>
          <a:p>
            <a:pPr>
              <a:spcAft>
                <a:spcPts val="600"/>
              </a:spcAft>
            </a:pPr>
            <a:r>
              <a:rPr lang="en-US" sz="1100" dirty="0">
                <a:solidFill>
                  <a:schemeClr val="accent2"/>
                </a:solidFill>
              </a:rPr>
              <a:t>Our Vacation Care program is packed with exciting activities, themed days, incursions and excursions designed to keep children engaged, active and inspired. </a:t>
            </a:r>
          </a:p>
          <a:p>
            <a:pPr>
              <a:spcAft>
                <a:spcPts val="600"/>
              </a:spcAft>
            </a:pPr>
            <a:r>
              <a:rPr lang="en-US" sz="1100" dirty="0">
                <a:solidFill>
                  <a:schemeClr val="accent2"/>
                </a:solidFill>
              </a:rPr>
              <a:t>Every day brings new opportunities to explore, create, learn and make unforgettable holiday memories with friends.</a:t>
            </a:r>
            <a:endParaRPr lang="en-AU" sz="1100" dirty="0">
              <a:solidFill>
                <a:schemeClr val="accent2"/>
              </a:solidFill>
            </a:endParaRPr>
          </a:p>
        </p:txBody>
      </p:sp>
    </p:spTree>
    <p:extLst>
      <p:ext uri="{BB962C8B-B14F-4D97-AF65-F5344CB8AC3E}">
        <p14:creationId xmlns:p14="http://schemas.microsoft.com/office/powerpoint/2010/main" val="40101165"/>
      </p:ext>
    </p:extLst>
  </p:cSld>
  <p:clrMapOvr>
    <a:masterClrMapping/>
  </p:clrMapOvr>
</p:sld>
</file>

<file path=ppt/theme/theme1.xml><?xml version="1.0" encoding="utf-8"?>
<a:theme xmlns:a="http://schemas.openxmlformats.org/drawingml/2006/main" name="Uniting Newsletter">
  <a:themeElements>
    <a:clrScheme name="Uniting">
      <a:dk1>
        <a:srgbClr val="000000"/>
      </a:dk1>
      <a:lt1>
        <a:srgbClr val="FFFFFF"/>
      </a:lt1>
      <a:dk2>
        <a:srgbClr val="A20066"/>
      </a:dk2>
      <a:lt2>
        <a:srgbClr val="A1D6CA"/>
      </a:lt2>
      <a:accent1>
        <a:srgbClr val="8BAAD4"/>
      </a:accent1>
      <a:accent2>
        <a:srgbClr val="121C42"/>
      </a:accent2>
      <a:accent3>
        <a:srgbClr val="505050"/>
      </a:accent3>
      <a:accent4>
        <a:srgbClr val="D14124"/>
      </a:accent4>
      <a:accent5>
        <a:srgbClr val="F9C3D4"/>
      </a:accent5>
      <a:accent6>
        <a:srgbClr val="FFD100"/>
      </a:accent6>
      <a:hlink>
        <a:srgbClr val="A20066"/>
      </a:hlink>
      <a:folHlink>
        <a:srgbClr val="969696"/>
      </a:folHlink>
    </a:clrScheme>
    <a:fontScheme name="Uniting">
      <a:majorFont>
        <a:latin typeface="FS Elliot Pro Heavy"/>
        <a:ea typeface=""/>
        <a:cs typeface=""/>
      </a:majorFont>
      <a:minorFont>
        <a:latin typeface="FS Ellio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b="1" dirty="0">
            <a:solidFill>
              <a:schemeClr val="tx2"/>
            </a:solidFill>
          </a:defRPr>
        </a:defPPr>
      </a:lstStyle>
    </a:txDef>
  </a:objectDefaults>
  <a:extraClrSchemeLst/>
  <a:extLst>
    <a:ext uri="{05A4C25C-085E-4340-85A3-A5531E510DB2}">
      <thm15:themeFamily xmlns:thm15="http://schemas.microsoft.com/office/thememl/2012/main" name="Presentation2" id="{E1A24995-4902-474F-A6BE-DE2C28664307}" vid="{7ADBE9E1-3C22-447C-BD00-01FB5D6892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A16813A214D8489EC896037514B152" ma:contentTypeVersion="11" ma:contentTypeDescription="Create a new document." ma:contentTypeScope="" ma:versionID="d71c10173d64d1747bbb45ca0139f4f2">
  <xsd:schema xmlns:xsd="http://www.w3.org/2001/XMLSchema" xmlns:xs="http://www.w3.org/2001/XMLSchema" xmlns:p="http://schemas.microsoft.com/office/2006/metadata/properties" xmlns:ns2="8a453671-42bf-407a-a087-753c6132a28f" xmlns:ns3="936381d7-b416-4887-b90a-9da061231f33" targetNamespace="http://schemas.microsoft.com/office/2006/metadata/properties" ma:root="true" ma:fieldsID="f82e8ddda8a8d308cf660a17f7cca2b8" ns2:_="" ns3:_="">
    <xsd:import namespace="8a453671-42bf-407a-a087-753c6132a28f"/>
    <xsd:import namespace="936381d7-b416-4887-b90a-9da061231f33"/>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53671-42bf-407a-a087-753c6132a28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d4750ec2-0265-45e7-96ab-2c6327a1effb}" ma:internalName="TaxCatchAll" ma:showField="CatchAllData" ma:web="8a453671-42bf-407a-a087-753c6132a28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36381d7-b416-4887-b90a-9da061231f33"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90bdf0b-5025-4784-a9e4-05cf57953f58" ma:termSetId="09814cd3-568e-fe90-9814-8d621ff8fb84" ma:anchorId="fba54fb3-c3e1-fe81-a776-ca4b69148c4d" ma:open="tru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8a453671-42bf-407a-a087-753c6132a28f" xsi:nil="true"/>
    <lcf76f155ced4ddcb4097134ff3c332f xmlns="936381d7-b416-4887-b90a-9da061231f33">
      <Terms xmlns="http://schemas.microsoft.com/office/infopath/2007/PartnerControls"/>
    </lcf76f155ced4ddcb4097134ff3c332f>
    <_dlc_DocId xmlns="8a453671-42bf-407a-a087-753c6132a28f">DPVSP57ES7FS-1180128263-51</_dlc_DocId>
    <_dlc_DocIdUrl xmlns="8a453671-42bf-407a-a087-753c6132a28f">
      <Url>https://uniting.sharepoint.com/sites/ELmarketing/_layouts/15/DocIdRedir.aspx?ID=DPVSP57ES7FS-1180128263-51</Url>
      <Description>DPVSP57ES7FS-1180128263-51</Description>
    </_dlc_DocIdUrl>
  </documentManagement>
</p:properties>
</file>

<file path=customXml/itemProps1.xml><?xml version="1.0" encoding="utf-8"?>
<ds:datastoreItem xmlns:ds="http://schemas.openxmlformats.org/officeDocument/2006/customXml" ds:itemID="{6605848A-C039-45DC-B117-2CEFA2A46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53671-42bf-407a-a087-753c6132a28f"/>
    <ds:schemaRef ds:uri="936381d7-b416-4887-b90a-9da061231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32B6A9-3BB6-4EA8-B53C-44FA6C0871A0}">
  <ds:schemaRefs>
    <ds:schemaRef ds:uri="http://schemas.microsoft.com/sharepoint/v3/contenttype/forms"/>
  </ds:schemaRefs>
</ds:datastoreItem>
</file>

<file path=customXml/itemProps3.xml><?xml version="1.0" encoding="utf-8"?>
<ds:datastoreItem xmlns:ds="http://schemas.openxmlformats.org/officeDocument/2006/customXml" ds:itemID="{99DC0D0C-CD6C-4635-A7C6-9E3B898A40D8}">
  <ds:schemaRefs>
    <ds:schemaRef ds:uri="http://schemas.microsoft.com/sharepoint/events"/>
  </ds:schemaRefs>
</ds:datastoreItem>
</file>

<file path=customXml/itemProps4.xml><?xml version="1.0" encoding="utf-8"?>
<ds:datastoreItem xmlns:ds="http://schemas.openxmlformats.org/officeDocument/2006/customXml" ds:itemID="{5EF3C760-9AB2-4B85-A8E3-CE9BB8165CBA}">
  <ds:schemaRefs>
    <ds:schemaRef ds:uri="http://schemas.microsoft.com/office/2006/metadata/properties"/>
    <ds:schemaRef ds:uri="http://www.w3.org/XML/1998/namespace"/>
    <ds:schemaRef ds:uri="http://schemas.microsoft.com/office/2006/documentManagement/types"/>
    <ds:schemaRef ds:uri="936381d7-b416-4887-b90a-9da061231f33"/>
    <ds:schemaRef ds:uri="8a453671-42bf-407a-a087-753c6132a28f"/>
    <ds:schemaRef ds:uri="http://schemas.microsoft.com/office/infopath/2007/PartnerControls"/>
    <ds:schemaRef ds:uri="http://purl.org/dc/elements/1.1/"/>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Uniting Newsletter</Template>
  <TotalTime>954</TotalTime>
  <Words>1392</Words>
  <Application>Microsoft Office PowerPoint</Application>
  <PresentationFormat>Custom</PresentationFormat>
  <Paragraphs>137</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Aptos</vt:lpstr>
      <vt:lpstr>Arial</vt:lpstr>
      <vt:lpstr>FS Elliot Pro</vt:lpstr>
      <vt:lpstr>FS Elliot Pro Heavy</vt:lpstr>
      <vt:lpstr>Uniting Newsletter</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Myra Bulanadi</dc:creator>
  <cp:lastModifiedBy>Sabreen Banu</cp:lastModifiedBy>
  <cp:revision>7</cp:revision>
  <cp:lastPrinted>2026-06-30T23:38:36Z</cp:lastPrinted>
  <dcterms:created xsi:type="dcterms:W3CDTF">2026-06-30T23:35:22Z</dcterms:created>
  <dcterms:modified xsi:type="dcterms:W3CDTF">2026-08-26T22:27:53Z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78225f72-74c1-430d-932f-266b10697ecf</vt:lpwstr>
  </property>
  <property fmtid="{D5CDD505-2E9C-101B-9397-08002B2CF9AE}" pid="3" name="MediaServiceImageTags">
    <vt:lpwstr/>
  </property>
  <property fmtid="{D5CDD505-2E9C-101B-9397-08002B2CF9AE}" pid="4" name="MSIP_Label_61ca57b8-2a93-48b0-83da-15a0d077bbee_Enabled">
    <vt:lpwstr>true</vt:lpwstr>
  </property>
  <property fmtid="{D5CDD505-2E9C-101B-9397-08002B2CF9AE}" pid="5" name="MSIP_Label_61ca57b8-2a93-48b0-83da-15a0d077bbee_SetDate">
    <vt:lpwstr>2026-06-30T23:37:29Z</vt:lpwstr>
  </property>
  <property fmtid="{D5CDD505-2E9C-101B-9397-08002B2CF9AE}" pid="6" name="MSIP_Label_61ca57b8-2a93-48b0-83da-15a0d077bbee_Method">
    <vt:lpwstr>Privileged</vt:lpwstr>
  </property>
  <property fmtid="{D5CDD505-2E9C-101B-9397-08002B2CF9AE}" pid="7" name="MSIP_Label_61ca57b8-2a93-48b0-83da-15a0d077bbee_Name">
    <vt:lpwstr>Official</vt:lpwstr>
  </property>
  <property fmtid="{D5CDD505-2E9C-101B-9397-08002B2CF9AE}" pid="8" name="MSIP_Label_61ca57b8-2a93-48b0-83da-15a0d077bbee_SiteId">
    <vt:lpwstr>8884feb7-04b2-49a3-95e5-090048d09b04</vt:lpwstr>
  </property>
  <property fmtid="{D5CDD505-2E9C-101B-9397-08002B2CF9AE}" pid="9" name="MSIP_Label_61ca57b8-2a93-48b0-83da-15a0d077bbee_ActionId">
    <vt:lpwstr>14638be6-0455-402e-b63e-711e487b8593</vt:lpwstr>
  </property>
  <property fmtid="{D5CDD505-2E9C-101B-9397-08002B2CF9AE}" pid="10" name="MSIP_Label_61ca57b8-2a93-48b0-83da-15a0d077bbee_ContentBits">
    <vt:lpwstr>1</vt:lpwstr>
  </property>
  <property fmtid="{D5CDD505-2E9C-101B-9397-08002B2CF9AE}" pid="11" name="MSIP_Label_61ca57b8-2a93-48b0-83da-15a0d077bbee_Tag">
    <vt:lpwstr>50, 0, 1, 1</vt:lpwstr>
  </property>
  <property fmtid="{D5CDD505-2E9C-101B-9397-08002B2CF9AE}" pid="12" name="ClassificationContentMarkingHeaderLocations">
    <vt:lpwstr>Uniting Newsletter:8</vt:lpwstr>
  </property>
  <property fmtid="{D5CDD505-2E9C-101B-9397-08002B2CF9AE}" pid="13" name="ClassificationContentMarkingHeaderText">
    <vt:lpwstr>Official</vt:lpwstr>
  </property>
  <property fmtid="{D5CDD505-2E9C-101B-9397-08002B2CF9AE}" pid="14" name="ContentTypeId">
    <vt:lpwstr>0x01010001A16813A214D8489EC896037514B152</vt:lpwstr>
  </property>
</Properties>
</file>