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5"/>
  </p:notesMasterIdLst>
  <p:sldIdLst>
    <p:sldId id="260" r:id="rId6"/>
    <p:sldId id="261" r:id="rId7"/>
    <p:sldId id="267" r:id="rId8"/>
    <p:sldId id="271" r:id="rId9"/>
    <p:sldId id="272" r:id="rId10"/>
    <p:sldId id="273" r:id="rId11"/>
    <p:sldId id="274" r:id="rId12"/>
    <p:sldId id="27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E6F1"/>
    <a:srgbClr val="C4181C"/>
    <a:srgbClr val="F8A8B4"/>
    <a:srgbClr val="F5F5F5"/>
    <a:srgbClr val="58A8B4"/>
    <a:srgbClr val="FFC682"/>
    <a:srgbClr val="FFEA9D"/>
    <a:srgbClr val="70C4A0"/>
    <a:srgbClr val="DFF0DD"/>
    <a:srgbClr val="8CB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7E198-0DA7-F74E-A07A-40574B3226BA}" v="27" dt="2025-02-13T04:09:21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598"/>
    <p:restoredTop sz="95758"/>
  </p:normalViewPr>
  <p:slideViewPr>
    <p:cSldViewPr snapToGrid="0" snapToObjects="1">
      <p:cViewPr varScale="1">
        <p:scale>
          <a:sx n="72" d="100"/>
          <a:sy n="72" d="100"/>
        </p:scale>
        <p:origin x="232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14" Type="http://schemas.openxmlformats.org/officeDocument/2006/relationships/slide" Target="slides/slide9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Tyson" userId="0b7676b2-982d-4aca-ad35-addc043f1c2f" providerId="ADAL" clId="{4787E198-0DA7-F74E-A07A-40574B3226BA}"/>
    <pc:docChg chg="undo custSel addSld modSld">
      <pc:chgData name="Matthew Tyson" userId="0b7676b2-982d-4aca-ad35-addc043f1c2f" providerId="ADAL" clId="{4787E198-0DA7-F74E-A07A-40574B3226BA}" dt="2025-02-13T04:13:53.049" v="974" actId="20577"/>
      <pc:docMkLst>
        <pc:docMk/>
      </pc:docMkLst>
      <pc:sldChg chg="addSp delSp modSp mod">
        <pc:chgData name="Matthew Tyson" userId="0b7676b2-982d-4aca-ad35-addc043f1c2f" providerId="ADAL" clId="{4787E198-0DA7-F74E-A07A-40574B3226BA}" dt="2025-02-13T01:14:22.402" v="858" actId="113"/>
        <pc:sldMkLst>
          <pc:docMk/>
          <pc:sldMk cId="396154333" sldId="260"/>
        </pc:sldMkLst>
        <pc:spChg chg="add del mod">
          <ac:chgData name="Matthew Tyson" userId="0b7676b2-982d-4aca-ad35-addc043f1c2f" providerId="ADAL" clId="{4787E198-0DA7-F74E-A07A-40574B3226BA}" dt="2025-02-13T01:11:44.427" v="836"/>
          <ac:spMkLst>
            <pc:docMk/>
            <pc:sldMk cId="396154333" sldId="260"/>
            <ac:spMk id="2" creationId="{E93F74F7-6D43-86BA-ADAC-A519AEAB7F6D}"/>
          </ac:spMkLst>
        </pc:spChg>
        <pc:spChg chg="mod">
          <ac:chgData name="Matthew Tyson" userId="0b7676b2-982d-4aca-ad35-addc043f1c2f" providerId="ADAL" clId="{4787E198-0DA7-F74E-A07A-40574B3226BA}" dt="2025-02-13T01:14:17.634" v="857" actId="113"/>
          <ac:spMkLst>
            <pc:docMk/>
            <pc:sldMk cId="396154333" sldId="260"/>
            <ac:spMk id="3" creationId="{A65CC1A2-C367-A242-B9F7-AFC9DF0A8C73}"/>
          </ac:spMkLst>
        </pc:spChg>
        <pc:spChg chg="mod">
          <ac:chgData name="Matthew Tyson" userId="0b7676b2-982d-4aca-ad35-addc043f1c2f" providerId="ADAL" clId="{4787E198-0DA7-F74E-A07A-40574B3226BA}" dt="2025-02-13T01:14:22.402" v="858" actId="113"/>
          <ac:spMkLst>
            <pc:docMk/>
            <pc:sldMk cId="396154333" sldId="260"/>
            <ac:spMk id="4" creationId="{5C2374A1-8321-1742-BC08-6076FD6F92F2}"/>
          </ac:spMkLst>
        </pc:spChg>
      </pc:sldChg>
      <pc:sldChg chg="modSp mod">
        <pc:chgData name="Matthew Tyson" userId="0b7676b2-982d-4aca-ad35-addc043f1c2f" providerId="ADAL" clId="{4787E198-0DA7-F74E-A07A-40574B3226BA}" dt="2025-02-11T04:30:48.911" v="647" actId="20577"/>
        <pc:sldMkLst>
          <pc:docMk/>
          <pc:sldMk cId="3637002296" sldId="261"/>
        </pc:sldMkLst>
        <pc:spChg chg="mod">
          <ac:chgData name="Matthew Tyson" userId="0b7676b2-982d-4aca-ad35-addc043f1c2f" providerId="ADAL" clId="{4787E198-0DA7-F74E-A07A-40574B3226BA}" dt="2025-02-11T04:30:48.911" v="647" actId="20577"/>
          <ac:spMkLst>
            <pc:docMk/>
            <pc:sldMk cId="3637002296" sldId="261"/>
            <ac:spMk id="5" creationId="{225551C7-1BD2-2748-A305-F91DC79A2C5D}"/>
          </ac:spMkLst>
        </pc:spChg>
      </pc:sldChg>
      <pc:sldChg chg="addSp modSp mod">
        <pc:chgData name="Matthew Tyson" userId="0b7676b2-982d-4aca-ad35-addc043f1c2f" providerId="ADAL" clId="{4787E198-0DA7-F74E-A07A-40574B3226BA}" dt="2025-02-13T01:10:55.560" v="796" actId="14100"/>
        <pc:sldMkLst>
          <pc:docMk/>
          <pc:sldMk cId="4168953757" sldId="262"/>
        </pc:sldMkLst>
        <pc:spChg chg="add mod">
          <ac:chgData name="Matthew Tyson" userId="0b7676b2-982d-4aca-ad35-addc043f1c2f" providerId="ADAL" clId="{4787E198-0DA7-F74E-A07A-40574B3226BA}" dt="2025-02-13T01:10:53.047" v="793" actId="767"/>
          <ac:spMkLst>
            <pc:docMk/>
            <pc:sldMk cId="4168953757" sldId="262"/>
            <ac:spMk id="2" creationId="{46D55D23-C409-EB2C-32F7-4B9C49F59685}"/>
          </ac:spMkLst>
        </pc:spChg>
        <pc:picChg chg="add mod">
          <ac:chgData name="Matthew Tyson" userId="0b7676b2-982d-4aca-ad35-addc043f1c2f" providerId="ADAL" clId="{4787E198-0DA7-F74E-A07A-40574B3226BA}" dt="2025-02-13T01:10:55.560" v="796" actId="14100"/>
          <ac:picMkLst>
            <pc:docMk/>
            <pc:sldMk cId="4168953757" sldId="262"/>
            <ac:picMk id="3" creationId="{AE1642EA-941D-253B-C3A9-09A275AB06EA}"/>
          </ac:picMkLst>
        </pc:picChg>
      </pc:sldChg>
      <pc:sldChg chg="addSp delSp modSp mod">
        <pc:chgData name="Matthew Tyson" userId="0b7676b2-982d-4aca-ad35-addc043f1c2f" providerId="ADAL" clId="{4787E198-0DA7-F74E-A07A-40574B3226BA}" dt="2025-02-13T04:13:53.049" v="974" actId="20577"/>
        <pc:sldMkLst>
          <pc:docMk/>
          <pc:sldMk cId="4165757830" sldId="270"/>
        </pc:sldMkLst>
        <pc:spChg chg="add del mod">
          <ac:chgData name="Matthew Tyson" userId="0b7676b2-982d-4aca-ad35-addc043f1c2f" providerId="ADAL" clId="{4787E198-0DA7-F74E-A07A-40574B3226BA}" dt="2025-02-13T01:09:01.825" v="763"/>
          <ac:spMkLst>
            <pc:docMk/>
            <pc:sldMk cId="4165757830" sldId="270"/>
            <ac:spMk id="2" creationId="{F71964AD-DC05-9EB6-1227-089F8C8893A7}"/>
          </ac:spMkLst>
        </pc:spChg>
        <pc:spChg chg="mod">
          <ac:chgData name="Matthew Tyson" userId="0b7676b2-982d-4aca-ad35-addc043f1c2f" providerId="ADAL" clId="{4787E198-0DA7-F74E-A07A-40574B3226BA}" dt="2025-02-13T04:13:53.049" v="974" actId="20577"/>
          <ac:spMkLst>
            <pc:docMk/>
            <pc:sldMk cId="4165757830" sldId="270"/>
            <ac:spMk id="5" creationId="{301DD5ED-34CF-0644-6E2B-608E05579364}"/>
          </ac:spMkLst>
        </pc:spChg>
        <pc:picChg chg="mod">
          <ac:chgData name="Matthew Tyson" userId="0b7676b2-982d-4aca-ad35-addc043f1c2f" providerId="ADAL" clId="{4787E198-0DA7-F74E-A07A-40574B3226BA}" dt="2025-02-13T01:33:32.139" v="860" actId="14100"/>
          <ac:picMkLst>
            <pc:docMk/>
            <pc:sldMk cId="4165757830" sldId="270"/>
            <ac:picMk id="8" creationId="{5C00B3AB-D4F7-88E5-86A8-3016EE22F1B7}"/>
          </ac:picMkLst>
        </pc:picChg>
        <pc:picChg chg="add mod">
          <ac:chgData name="Matthew Tyson" userId="0b7676b2-982d-4aca-ad35-addc043f1c2f" providerId="ADAL" clId="{4787E198-0DA7-F74E-A07A-40574B3226BA}" dt="2025-02-13T01:11:06.331" v="799" actId="14100"/>
          <ac:picMkLst>
            <pc:docMk/>
            <pc:sldMk cId="4165757830" sldId="270"/>
            <ac:picMk id="9" creationId="{2273A875-AF01-263E-A96D-19616E9356AA}"/>
          </ac:picMkLst>
        </pc:picChg>
      </pc:sldChg>
      <pc:sldChg chg="modSp mod modClrScheme chgLayout">
        <pc:chgData name="Matthew Tyson" userId="0b7676b2-982d-4aca-ad35-addc043f1c2f" providerId="ADAL" clId="{4787E198-0DA7-F74E-A07A-40574B3226BA}" dt="2025-02-13T01:04:13.514" v="752" actId="20577"/>
        <pc:sldMkLst>
          <pc:docMk/>
          <pc:sldMk cId="2652585988" sldId="271"/>
        </pc:sldMkLst>
        <pc:spChg chg="mod ord">
          <ac:chgData name="Matthew Tyson" userId="0b7676b2-982d-4aca-ad35-addc043f1c2f" providerId="ADAL" clId="{4787E198-0DA7-F74E-A07A-40574B3226BA}" dt="2025-02-10T20:24:29.795" v="14" actId="1076"/>
          <ac:spMkLst>
            <pc:docMk/>
            <pc:sldMk cId="2652585988" sldId="271"/>
            <ac:spMk id="3" creationId="{66EBA85D-A000-5743-6422-C93EBCFB1680}"/>
          </ac:spMkLst>
        </pc:spChg>
        <pc:spChg chg="mod">
          <ac:chgData name="Matthew Tyson" userId="0b7676b2-982d-4aca-ad35-addc043f1c2f" providerId="ADAL" clId="{4787E198-0DA7-F74E-A07A-40574B3226BA}" dt="2025-02-13T01:04:13.514" v="752" actId="20577"/>
          <ac:spMkLst>
            <pc:docMk/>
            <pc:sldMk cId="2652585988" sldId="271"/>
            <ac:spMk id="13" creationId="{DD523988-F421-2402-152E-745B72C62652}"/>
          </ac:spMkLst>
        </pc:spChg>
        <pc:picChg chg="mod">
          <ac:chgData name="Matthew Tyson" userId="0b7676b2-982d-4aca-ad35-addc043f1c2f" providerId="ADAL" clId="{4787E198-0DA7-F74E-A07A-40574B3226BA}" dt="2025-02-10T20:24:34.691" v="15" actId="1076"/>
          <ac:picMkLst>
            <pc:docMk/>
            <pc:sldMk cId="2652585988" sldId="271"/>
            <ac:picMk id="7" creationId="{E36E5571-A235-5E30-CA5C-34C33F3843D4}"/>
          </ac:picMkLst>
        </pc:picChg>
        <pc:picChg chg="mod">
          <ac:chgData name="Matthew Tyson" userId="0b7676b2-982d-4aca-ad35-addc043f1c2f" providerId="ADAL" clId="{4787E198-0DA7-F74E-A07A-40574B3226BA}" dt="2025-02-10T20:24:37.154" v="16" actId="1076"/>
          <ac:picMkLst>
            <pc:docMk/>
            <pc:sldMk cId="2652585988" sldId="271"/>
            <ac:picMk id="11" creationId="{A75EFD1F-1168-DC52-E27A-1684B8B94AD0}"/>
          </ac:picMkLst>
        </pc:picChg>
      </pc:sldChg>
      <pc:sldChg chg="addSp delSp modSp mod modAnim">
        <pc:chgData name="Matthew Tyson" userId="0b7676b2-982d-4aca-ad35-addc043f1c2f" providerId="ADAL" clId="{4787E198-0DA7-F74E-A07A-40574B3226BA}" dt="2025-02-13T04:10:55" v="922" actId="14100"/>
        <pc:sldMkLst>
          <pc:docMk/>
          <pc:sldMk cId="1833136343" sldId="272"/>
        </pc:sldMkLst>
        <pc:spChg chg="add mod">
          <ac:chgData name="Matthew Tyson" userId="0b7676b2-982d-4aca-ad35-addc043f1c2f" providerId="ADAL" clId="{4787E198-0DA7-F74E-A07A-40574B3226BA}" dt="2025-02-13T01:00:35.900" v="681" actId="20577"/>
          <ac:spMkLst>
            <pc:docMk/>
            <pc:sldMk cId="1833136343" sldId="272"/>
            <ac:spMk id="2" creationId="{07C46CCD-C323-1876-64A7-31989D43988A}"/>
          </ac:spMkLst>
        </pc:spChg>
        <pc:spChg chg="add del mod">
          <ac:chgData name="Matthew Tyson" userId="0b7676b2-982d-4aca-ad35-addc043f1c2f" providerId="ADAL" clId="{4787E198-0DA7-F74E-A07A-40574B3226BA}" dt="2025-02-13T04:09:21.028" v="910"/>
          <ac:spMkLst>
            <pc:docMk/>
            <pc:sldMk cId="1833136343" sldId="272"/>
            <ac:spMk id="6" creationId="{F179360A-5288-C6A2-B7DD-CA754E2CA7EE}"/>
          </ac:spMkLst>
        </pc:spChg>
        <pc:picChg chg="del mod">
          <ac:chgData name="Matthew Tyson" userId="0b7676b2-982d-4aca-ad35-addc043f1c2f" providerId="ADAL" clId="{4787E198-0DA7-F74E-A07A-40574B3226BA}" dt="2025-02-13T04:09:08.250" v="909" actId="478"/>
          <ac:picMkLst>
            <pc:docMk/>
            <pc:sldMk cId="1833136343" sldId="272"/>
            <ac:picMk id="5" creationId="{73FBD7B8-C107-32BD-B857-7270B18F1E90}"/>
          </ac:picMkLst>
        </pc:picChg>
        <pc:picChg chg="mod">
          <ac:chgData name="Matthew Tyson" userId="0b7676b2-982d-4aca-ad35-addc043f1c2f" providerId="ADAL" clId="{4787E198-0DA7-F74E-A07A-40574B3226BA}" dt="2025-02-13T04:10:55" v="922" actId="14100"/>
          <ac:picMkLst>
            <pc:docMk/>
            <pc:sldMk cId="1833136343" sldId="272"/>
            <ac:picMk id="7" creationId="{A755F90B-FB50-7FD0-5F96-BCDF14423070}"/>
          </ac:picMkLst>
        </pc:picChg>
        <pc:picChg chg="add mod">
          <ac:chgData name="Matthew Tyson" userId="0b7676b2-982d-4aca-ad35-addc043f1c2f" providerId="ADAL" clId="{4787E198-0DA7-F74E-A07A-40574B3226BA}" dt="2025-02-13T04:10:46.720" v="920" actId="14100"/>
          <ac:picMkLst>
            <pc:docMk/>
            <pc:sldMk cId="1833136343" sldId="272"/>
            <ac:picMk id="8" creationId="{D51E109C-AE95-B13C-6A25-58B06FC7E6EE}"/>
          </ac:picMkLst>
        </pc:picChg>
      </pc:sldChg>
      <pc:sldChg chg="addSp delSp modSp mod addAnim delAnim">
        <pc:chgData name="Matthew Tyson" userId="0b7676b2-982d-4aca-ad35-addc043f1c2f" providerId="ADAL" clId="{4787E198-0DA7-F74E-A07A-40574B3226BA}" dt="2025-02-13T01:05:04.062" v="753" actId="1076"/>
        <pc:sldMkLst>
          <pc:docMk/>
          <pc:sldMk cId="1249776363" sldId="273"/>
        </pc:sldMkLst>
        <pc:spChg chg="mod">
          <ac:chgData name="Matthew Tyson" userId="0b7676b2-982d-4aca-ad35-addc043f1c2f" providerId="ADAL" clId="{4787E198-0DA7-F74E-A07A-40574B3226BA}" dt="2025-02-10T20:41:07.187" v="595" actId="14100"/>
          <ac:spMkLst>
            <pc:docMk/>
            <pc:sldMk cId="1249776363" sldId="273"/>
            <ac:spMk id="3" creationId="{BDF4F5E6-5A44-BFC6-8FF3-DCBBE58B998A}"/>
          </ac:spMkLst>
        </pc:spChg>
        <pc:spChg chg="mod">
          <ac:chgData name="Matthew Tyson" userId="0b7676b2-982d-4aca-ad35-addc043f1c2f" providerId="ADAL" clId="{4787E198-0DA7-F74E-A07A-40574B3226BA}" dt="2025-02-10T20:40:23.104" v="589" actId="27636"/>
          <ac:spMkLst>
            <pc:docMk/>
            <pc:sldMk cId="1249776363" sldId="273"/>
            <ac:spMk id="9" creationId="{38AD95A8-C2E1-794A-9F58-C1F771A635AC}"/>
          </ac:spMkLst>
        </pc:spChg>
        <pc:picChg chg="add del mod">
          <ac:chgData name="Matthew Tyson" userId="0b7676b2-982d-4aca-ad35-addc043f1c2f" providerId="ADAL" clId="{4787E198-0DA7-F74E-A07A-40574B3226BA}" dt="2025-02-13T01:05:04.062" v="753" actId="1076"/>
          <ac:picMkLst>
            <pc:docMk/>
            <pc:sldMk cId="1249776363" sldId="273"/>
            <ac:picMk id="4" creationId="{81DBB4B0-65BA-A9B1-A788-F061773499F6}"/>
          </ac:picMkLst>
        </pc:picChg>
      </pc:sldChg>
      <pc:sldChg chg="addSp delSp modSp new mod">
        <pc:chgData name="Matthew Tyson" userId="0b7676b2-982d-4aca-ad35-addc043f1c2f" providerId="ADAL" clId="{4787E198-0DA7-F74E-A07A-40574B3226BA}" dt="2025-02-13T01:43:01.305" v="908" actId="20577"/>
        <pc:sldMkLst>
          <pc:docMk/>
          <pc:sldMk cId="2920184846" sldId="274"/>
        </pc:sldMkLst>
        <pc:spChg chg="del mod">
          <ac:chgData name="Matthew Tyson" userId="0b7676b2-982d-4aca-ad35-addc043f1c2f" providerId="ADAL" clId="{4787E198-0DA7-F74E-A07A-40574B3226BA}" dt="2025-02-13T00:59:11.888" v="655"/>
          <ac:spMkLst>
            <pc:docMk/>
            <pc:sldMk cId="2920184846" sldId="274"/>
            <ac:spMk id="2" creationId="{18FD97F6-67D1-23BA-923C-18BA90E32868}"/>
          </ac:spMkLst>
        </pc:spChg>
        <pc:spChg chg="add mod">
          <ac:chgData name="Matthew Tyson" userId="0b7676b2-982d-4aca-ad35-addc043f1c2f" providerId="ADAL" clId="{4787E198-0DA7-F74E-A07A-40574B3226BA}" dt="2025-02-13T01:43:01.305" v="908" actId="20577"/>
          <ac:spMkLst>
            <pc:docMk/>
            <pc:sldMk cId="2920184846" sldId="274"/>
            <ac:spMk id="2" creationId="{34592D7A-84A0-D1D7-70EF-84F18C553453}"/>
          </ac:spMkLst>
        </pc:spChg>
        <pc:spChg chg="mod">
          <ac:chgData name="Matthew Tyson" userId="0b7676b2-982d-4aca-ad35-addc043f1c2f" providerId="ADAL" clId="{4787E198-0DA7-F74E-A07A-40574B3226BA}" dt="2025-02-13T00:58:12.483" v="651"/>
          <ac:spMkLst>
            <pc:docMk/>
            <pc:sldMk cId="2920184846" sldId="274"/>
            <ac:spMk id="3" creationId="{B4DE907D-2F22-ADF9-53CE-71D0F56EAF40}"/>
          </ac:spMkLst>
        </pc:spChg>
        <pc:spChg chg="mod">
          <ac:chgData name="Matthew Tyson" userId="0b7676b2-982d-4aca-ad35-addc043f1c2f" providerId="ADAL" clId="{4787E198-0DA7-F74E-A07A-40574B3226BA}" dt="2025-02-13T01:01:17.013" v="686" actId="255"/>
          <ac:spMkLst>
            <pc:docMk/>
            <pc:sldMk cId="2920184846" sldId="274"/>
            <ac:spMk id="4" creationId="{06BE6368-2013-625F-3780-D89C5A7B0230}"/>
          </ac:spMkLst>
        </pc:spChg>
        <pc:spChg chg="add mod">
          <ac:chgData name="Matthew Tyson" userId="0b7676b2-982d-4aca-ad35-addc043f1c2f" providerId="ADAL" clId="{4787E198-0DA7-F74E-A07A-40574B3226BA}" dt="2025-02-13T01:01:00.145" v="685" actId="255"/>
          <ac:spMkLst>
            <pc:docMk/>
            <pc:sldMk cId="2920184846" sldId="274"/>
            <ac:spMk id="6" creationId="{2F616564-7EAC-5359-5BE1-33D806BF2D80}"/>
          </ac:spMkLst>
        </pc:spChg>
        <pc:graphicFrameChg chg="add mod">
          <ac:chgData name="Matthew Tyson" userId="0b7676b2-982d-4aca-ad35-addc043f1c2f" providerId="ADAL" clId="{4787E198-0DA7-F74E-A07A-40574B3226BA}" dt="2025-02-13T01:42:22.136" v="872" actId="14100"/>
          <ac:graphicFrameMkLst>
            <pc:docMk/>
            <pc:sldMk cId="2920184846" sldId="274"/>
            <ac:graphicFrameMk id="5" creationId="{01E2B50E-D879-D330-010B-4E49952A9E0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FB225-ABDA-4DE1-87D9-06F44B7A08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74CCAC-3196-47ED-9BE2-28809938F336}">
      <dgm:prSet/>
      <dgm:spPr/>
      <dgm:t>
        <a:bodyPr/>
        <a:lstStyle/>
        <a:p>
          <a:r>
            <a:rPr lang="en-US"/>
            <a:t>ATAR 99+</a:t>
          </a:r>
        </a:p>
      </dgm:t>
    </dgm:pt>
    <dgm:pt modelId="{F41102D2-B5E6-4523-AD8D-51819FCF7756}" type="parTrans" cxnId="{AB373FA1-7B84-44CA-A6DC-A841DA5FD2BF}">
      <dgm:prSet/>
      <dgm:spPr/>
      <dgm:t>
        <a:bodyPr/>
        <a:lstStyle/>
        <a:p>
          <a:endParaRPr lang="en-US"/>
        </a:p>
      </dgm:t>
    </dgm:pt>
    <dgm:pt modelId="{CC98A2B1-EDDE-4A97-8364-C70F6E5FCD1E}" type="sibTrans" cxnId="{AB373FA1-7B84-44CA-A6DC-A841DA5FD2BF}">
      <dgm:prSet/>
      <dgm:spPr/>
      <dgm:t>
        <a:bodyPr/>
        <a:lstStyle/>
        <a:p>
          <a:endParaRPr lang="en-US"/>
        </a:p>
      </dgm:t>
    </dgm:pt>
    <dgm:pt modelId="{176D4E40-EBFB-44D1-A058-C842C008CB9F}">
      <dgm:prSet/>
      <dgm:spPr/>
      <dgm:t>
        <a:bodyPr/>
        <a:lstStyle/>
        <a:p>
          <a:r>
            <a:rPr lang="en-US" dirty="0"/>
            <a:t>Scholarship to Stanford University</a:t>
          </a:r>
        </a:p>
      </dgm:t>
    </dgm:pt>
    <dgm:pt modelId="{41AC4B06-17F5-4E9D-B1A3-31D40696FFD1}" type="parTrans" cxnId="{EB8CC36F-0C81-4538-ACED-E8D74C678A6F}">
      <dgm:prSet/>
      <dgm:spPr/>
      <dgm:t>
        <a:bodyPr/>
        <a:lstStyle/>
        <a:p>
          <a:endParaRPr lang="en-US"/>
        </a:p>
      </dgm:t>
    </dgm:pt>
    <dgm:pt modelId="{ABC5E4B9-1344-4F6B-BF50-4EC97D9211C9}" type="sibTrans" cxnId="{EB8CC36F-0C81-4538-ACED-E8D74C678A6F}">
      <dgm:prSet/>
      <dgm:spPr/>
      <dgm:t>
        <a:bodyPr/>
        <a:lstStyle/>
        <a:p>
          <a:endParaRPr lang="en-US"/>
        </a:p>
      </dgm:t>
    </dgm:pt>
    <dgm:pt modelId="{34955112-19D7-46DC-BCF3-E492345D2A9D}">
      <dgm:prSet/>
      <dgm:spPr/>
      <dgm:t>
        <a:bodyPr/>
        <a:lstStyle/>
        <a:p>
          <a:r>
            <a:rPr lang="en-US" dirty="0"/>
            <a:t>Degree in Bachelor of Science in Human Biology Stanford </a:t>
          </a:r>
          <a:r>
            <a:rPr lang="en-US" dirty="0" err="1"/>
            <a:t>Universuty</a:t>
          </a:r>
          <a:endParaRPr lang="en-US" dirty="0"/>
        </a:p>
      </dgm:t>
    </dgm:pt>
    <dgm:pt modelId="{B1C7E9F4-E525-48EA-85B7-2CA6EF3ECDC2}" type="parTrans" cxnId="{C0B6BA9C-6FD0-4107-9A83-675D6BD46C0E}">
      <dgm:prSet/>
      <dgm:spPr/>
      <dgm:t>
        <a:bodyPr/>
        <a:lstStyle/>
        <a:p>
          <a:endParaRPr lang="en-US"/>
        </a:p>
      </dgm:t>
    </dgm:pt>
    <dgm:pt modelId="{3EE9E27D-38AA-408C-B7A5-D0D5E9637652}" type="sibTrans" cxnId="{C0B6BA9C-6FD0-4107-9A83-675D6BD46C0E}">
      <dgm:prSet/>
      <dgm:spPr/>
      <dgm:t>
        <a:bodyPr/>
        <a:lstStyle/>
        <a:p>
          <a:endParaRPr lang="en-US"/>
        </a:p>
      </dgm:t>
    </dgm:pt>
    <dgm:pt modelId="{AFA77632-0B7D-428B-B6F4-5E17A41A06F1}">
      <dgm:prSet/>
      <dgm:spPr/>
      <dgm:t>
        <a:bodyPr/>
        <a:lstStyle/>
        <a:p>
          <a:r>
            <a:rPr lang="en-US"/>
            <a:t>Post Graduate Medicine Sydney University commence 2020</a:t>
          </a:r>
        </a:p>
      </dgm:t>
    </dgm:pt>
    <dgm:pt modelId="{803CB4D2-E365-426F-8604-F1E16EDB7FE1}" type="parTrans" cxnId="{B5D5C8C0-0AD9-4AA0-85B2-C56D5CE4D3FB}">
      <dgm:prSet/>
      <dgm:spPr/>
      <dgm:t>
        <a:bodyPr/>
        <a:lstStyle/>
        <a:p>
          <a:endParaRPr lang="en-US"/>
        </a:p>
      </dgm:t>
    </dgm:pt>
    <dgm:pt modelId="{F6BAF776-C37B-494A-B451-FDD014E69A88}" type="sibTrans" cxnId="{B5D5C8C0-0AD9-4AA0-85B2-C56D5CE4D3FB}">
      <dgm:prSet/>
      <dgm:spPr/>
      <dgm:t>
        <a:bodyPr/>
        <a:lstStyle/>
        <a:p>
          <a:endParaRPr lang="en-US"/>
        </a:p>
      </dgm:t>
    </dgm:pt>
    <dgm:pt modelId="{B905116F-1D25-48D7-AA01-D75E66D01DBC}">
      <dgm:prSet/>
      <dgm:spPr/>
      <dgm:t>
        <a:bodyPr/>
        <a:lstStyle/>
        <a:p>
          <a:r>
            <a:rPr lang="en-US"/>
            <a:t>Graduated Medicine Sydney University 2023</a:t>
          </a:r>
        </a:p>
      </dgm:t>
    </dgm:pt>
    <dgm:pt modelId="{AF5E42D2-A074-4DF6-96E1-C155F31AE7C5}" type="parTrans" cxnId="{5B2F9AC5-CB67-47FE-BF21-201E73B8AA07}">
      <dgm:prSet/>
      <dgm:spPr/>
      <dgm:t>
        <a:bodyPr/>
        <a:lstStyle/>
        <a:p>
          <a:endParaRPr lang="en-US"/>
        </a:p>
      </dgm:t>
    </dgm:pt>
    <dgm:pt modelId="{CBBB20F2-6C7D-4AE2-92B9-38D037753AE2}" type="sibTrans" cxnId="{5B2F9AC5-CB67-47FE-BF21-201E73B8AA07}">
      <dgm:prSet/>
      <dgm:spPr/>
      <dgm:t>
        <a:bodyPr/>
        <a:lstStyle/>
        <a:p>
          <a:endParaRPr lang="en-US"/>
        </a:p>
      </dgm:t>
    </dgm:pt>
    <dgm:pt modelId="{1B44E2C4-3653-4742-9FB5-9C0A359C7E9B}" type="pres">
      <dgm:prSet presAssocID="{05BFB225-ABDA-4DE1-87D9-06F44B7A0891}" presName="linear" presStyleCnt="0">
        <dgm:presLayoutVars>
          <dgm:animLvl val="lvl"/>
          <dgm:resizeHandles val="exact"/>
        </dgm:presLayoutVars>
      </dgm:prSet>
      <dgm:spPr/>
    </dgm:pt>
    <dgm:pt modelId="{91B6A1CB-081E-5940-A05D-2728451CC375}" type="pres">
      <dgm:prSet presAssocID="{BE74CCAC-3196-47ED-9BE2-28809938F33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9B92829-4D28-6846-8F21-F040CEF93A9B}" type="pres">
      <dgm:prSet presAssocID="{CC98A2B1-EDDE-4A97-8364-C70F6E5FCD1E}" presName="spacer" presStyleCnt="0"/>
      <dgm:spPr/>
    </dgm:pt>
    <dgm:pt modelId="{D9FEC0FF-A3A4-3D42-BE6F-BAC03BA7A4F7}" type="pres">
      <dgm:prSet presAssocID="{176D4E40-EBFB-44D1-A058-C842C008CB9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054F176-866F-CB4F-A87D-34792919F92F}" type="pres">
      <dgm:prSet presAssocID="{ABC5E4B9-1344-4F6B-BF50-4EC97D9211C9}" presName="spacer" presStyleCnt="0"/>
      <dgm:spPr/>
    </dgm:pt>
    <dgm:pt modelId="{29488D00-E5B9-7F43-8EF1-55A8D91DE54B}" type="pres">
      <dgm:prSet presAssocID="{34955112-19D7-46DC-BCF3-E492345D2A9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FD9A132-E47F-FA46-BD60-D75BFB027930}" type="pres">
      <dgm:prSet presAssocID="{3EE9E27D-38AA-408C-B7A5-D0D5E9637652}" presName="spacer" presStyleCnt="0"/>
      <dgm:spPr/>
    </dgm:pt>
    <dgm:pt modelId="{8A1BD20B-6E7A-D947-B90F-6B089E587E37}" type="pres">
      <dgm:prSet presAssocID="{AFA77632-0B7D-428B-B6F4-5E17A41A06F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C413E02-166A-5C4C-96B6-AA544A30FFFF}" type="pres">
      <dgm:prSet presAssocID="{F6BAF776-C37B-494A-B451-FDD014E69A88}" presName="spacer" presStyleCnt="0"/>
      <dgm:spPr/>
    </dgm:pt>
    <dgm:pt modelId="{CC84F953-5DAB-A844-B702-B5007D0ED386}" type="pres">
      <dgm:prSet presAssocID="{B905116F-1D25-48D7-AA01-D75E66D01DBC}" presName="parentText" presStyleLbl="node1" presStyleIdx="4" presStyleCnt="5" custLinFactNeighborX="-728" custLinFactNeighborY="-33730">
        <dgm:presLayoutVars>
          <dgm:chMax val="0"/>
          <dgm:bulletEnabled val="1"/>
        </dgm:presLayoutVars>
      </dgm:prSet>
      <dgm:spPr/>
    </dgm:pt>
  </dgm:ptLst>
  <dgm:cxnLst>
    <dgm:cxn modelId="{BE15D035-421E-D544-AA4B-E92905C4FBB6}" type="presOf" srcId="{34955112-19D7-46DC-BCF3-E492345D2A9D}" destId="{29488D00-E5B9-7F43-8EF1-55A8D91DE54B}" srcOrd="0" destOrd="0" presId="urn:microsoft.com/office/officeart/2005/8/layout/vList2"/>
    <dgm:cxn modelId="{B8579A48-D3EB-0A4E-9ED3-9C34D05F860F}" type="presOf" srcId="{05BFB225-ABDA-4DE1-87D9-06F44B7A0891}" destId="{1B44E2C4-3653-4742-9FB5-9C0A359C7E9B}" srcOrd="0" destOrd="0" presId="urn:microsoft.com/office/officeart/2005/8/layout/vList2"/>
    <dgm:cxn modelId="{EB8CC36F-0C81-4538-ACED-E8D74C678A6F}" srcId="{05BFB225-ABDA-4DE1-87D9-06F44B7A0891}" destId="{176D4E40-EBFB-44D1-A058-C842C008CB9F}" srcOrd="1" destOrd="0" parTransId="{41AC4B06-17F5-4E9D-B1A3-31D40696FFD1}" sibTransId="{ABC5E4B9-1344-4F6B-BF50-4EC97D9211C9}"/>
    <dgm:cxn modelId="{967FDA88-B090-8343-8776-51DB736A5935}" type="presOf" srcId="{AFA77632-0B7D-428B-B6F4-5E17A41A06F1}" destId="{8A1BD20B-6E7A-D947-B90F-6B089E587E37}" srcOrd="0" destOrd="0" presId="urn:microsoft.com/office/officeart/2005/8/layout/vList2"/>
    <dgm:cxn modelId="{94F4668B-5932-8548-88D0-AC5E3D98560A}" type="presOf" srcId="{BE74CCAC-3196-47ED-9BE2-28809938F336}" destId="{91B6A1CB-081E-5940-A05D-2728451CC375}" srcOrd="0" destOrd="0" presId="urn:microsoft.com/office/officeart/2005/8/layout/vList2"/>
    <dgm:cxn modelId="{C0B6BA9C-6FD0-4107-9A83-675D6BD46C0E}" srcId="{05BFB225-ABDA-4DE1-87D9-06F44B7A0891}" destId="{34955112-19D7-46DC-BCF3-E492345D2A9D}" srcOrd="2" destOrd="0" parTransId="{B1C7E9F4-E525-48EA-85B7-2CA6EF3ECDC2}" sibTransId="{3EE9E27D-38AA-408C-B7A5-D0D5E9637652}"/>
    <dgm:cxn modelId="{AB373FA1-7B84-44CA-A6DC-A841DA5FD2BF}" srcId="{05BFB225-ABDA-4DE1-87D9-06F44B7A0891}" destId="{BE74CCAC-3196-47ED-9BE2-28809938F336}" srcOrd="0" destOrd="0" parTransId="{F41102D2-B5E6-4523-AD8D-51819FCF7756}" sibTransId="{CC98A2B1-EDDE-4A97-8364-C70F6E5FCD1E}"/>
    <dgm:cxn modelId="{B5D5C8C0-0AD9-4AA0-85B2-C56D5CE4D3FB}" srcId="{05BFB225-ABDA-4DE1-87D9-06F44B7A0891}" destId="{AFA77632-0B7D-428B-B6F4-5E17A41A06F1}" srcOrd="3" destOrd="0" parTransId="{803CB4D2-E365-426F-8604-F1E16EDB7FE1}" sibTransId="{F6BAF776-C37B-494A-B451-FDD014E69A88}"/>
    <dgm:cxn modelId="{5B2F9AC5-CB67-47FE-BF21-201E73B8AA07}" srcId="{05BFB225-ABDA-4DE1-87D9-06F44B7A0891}" destId="{B905116F-1D25-48D7-AA01-D75E66D01DBC}" srcOrd="4" destOrd="0" parTransId="{AF5E42D2-A074-4DF6-96E1-C155F31AE7C5}" sibTransId="{CBBB20F2-6C7D-4AE2-92B9-38D037753AE2}"/>
    <dgm:cxn modelId="{65A787C7-A007-2549-A61B-73A7039F3E2C}" type="presOf" srcId="{B905116F-1D25-48D7-AA01-D75E66D01DBC}" destId="{CC84F953-5DAB-A844-B702-B5007D0ED386}" srcOrd="0" destOrd="0" presId="urn:microsoft.com/office/officeart/2005/8/layout/vList2"/>
    <dgm:cxn modelId="{0B657BD0-A473-494F-A012-D091FF3D09B4}" type="presOf" srcId="{176D4E40-EBFB-44D1-A058-C842C008CB9F}" destId="{D9FEC0FF-A3A4-3D42-BE6F-BAC03BA7A4F7}" srcOrd="0" destOrd="0" presId="urn:microsoft.com/office/officeart/2005/8/layout/vList2"/>
    <dgm:cxn modelId="{A45A9631-60B1-744C-BCF2-ABF49506E480}" type="presParOf" srcId="{1B44E2C4-3653-4742-9FB5-9C0A359C7E9B}" destId="{91B6A1CB-081E-5940-A05D-2728451CC375}" srcOrd="0" destOrd="0" presId="urn:microsoft.com/office/officeart/2005/8/layout/vList2"/>
    <dgm:cxn modelId="{8877F8A7-F6C7-4343-9575-B2F1FEA579E8}" type="presParOf" srcId="{1B44E2C4-3653-4742-9FB5-9C0A359C7E9B}" destId="{39B92829-4D28-6846-8F21-F040CEF93A9B}" srcOrd="1" destOrd="0" presId="urn:microsoft.com/office/officeart/2005/8/layout/vList2"/>
    <dgm:cxn modelId="{A51DB37C-4C78-1C49-AADC-713219981D8A}" type="presParOf" srcId="{1B44E2C4-3653-4742-9FB5-9C0A359C7E9B}" destId="{D9FEC0FF-A3A4-3D42-BE6F-BAC03BA7A4F7}" srcOrd="2" destOrd="0" presId="urn:microsoft.com/office/officeart/2005/8/layout/vList2"/>
    <dgm:cxn modelId="{A2EEE285-5D56-8042-BFC2-8F0F82917307}" type="presParOf" srcId="{1B44E2C4-3653-4742-9FB5-9C0A359C7E9B}" destId="{C054F176-866F-CB4F-A87D-34792919F92F}" srcOrd="3" destOrd="0" presId="urn:microsoft.com/office/officeart/2005/8/layout/vList2"/>
    <dgm:cxn modelId="{8E7267E6-C9D8-6E4B-9AED-68BC7956CD67}" type="presParOf" srcId="{1B44E2C4-3653-4742-9FB5-9C0A359C7E9B}" destId="{29488D00-E5B9-7F43-8EF1-55A8D91DE54B}" srcOrd="4" destOrd="0" presId="urn:microsoft.com/office/officeart/2005/8/layout/vList2"/>
    <dgm:cxn modelId="{56B52D13-CB41-2546-A59E-5E2A1806C581}" type="presParOf" srcId="{1B44E2C4-3653-4742-9FB5-9C0A359C7E9B}" destId="{5FD9A132-E47F-FA46-BD60-D75BFB027930}" srcOrd="5" destOrd="0" presId="urn:microsoft.com/office/officeart/2005/8/layout/vList2"/>
    <dgm:cxn modelId="{2CA58A2F-71AC-5346-8A5D-8888C5D4A1AA}" type="presParOf" srcId="{1B44E2C4-3653-4742-9FB5-9C0A359C7E9B}" destId="{8A1BD20B-6E7A-D947-B90F-6B089E587E37}" srcOrd="6" destOrd="0" presId="urn:microsoft.com/office/officeart/2005/8/layout/vList2"/>
    <dgm:cxn modelId="{F8C02795-FC72-F64F-A1C2-DF3E09FF1211}" type="presParOf" srcId="{1B44E2C4-3653-4742-9FB5-9C0A359C7E9B}" destId="{6C413E02-166A-5C4C-96B6-AA544A30FFFF}" srcOrd="7" destOrd="0" presId="urn:microsoft.com/office/officeart/2005/8/layout/vList2"/>
    <dgm:cxn modelId="{E07F3537-CB7A-E84E-8C17-77D41EC25832}" type="presParOf" srcId="{1B44E2C4-3653-4742-9FB5-9C0A359C7E9B}" destId="{CC84F953-5DAB-A844-B702-B5007D0ED38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6A1CB-081E-5940-A05D-2728451CC375}">
      <dsp:nvSpPr>
        <dsp:cNvPr id="0" name=""/>
        <dsp:cNvSpPr/>
      </dsp:nvSpPr>
      <dsp:spPr>
        <a:xfrm>
          <a:off x="0" y="29438"/>
          <a:ext cx="5798292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ATAR 99+</a:t>
          </a:r>
        </a:p>
      </dsp:txBody>
      <dsp:txXfrm>
        <a:off x="35268" y="64706"/>
        <a:ext cx="5727756" cy="651938"/>
      </dsp:txXfrm>
    </dsp:sp>
    <dsp:sp modelId="{D9FEC0FF-A3A4-3D42-BE6F-BAC03BA7A4F7}">
      <dsp:nvSpPr>
        <dsp:cNvPr id="0" name=""/>
        <dsp:cNvSpPr/>
      </dsp:nvSpPr>
      <dsp:spPr>
        <a:xfrm>
          <a:off x="0" y="806633"/>
          <a:ext cx="5798292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Scholarship to Stanford University</a:t>
          </a:r>
        </a:p>
      </dsp:txBody>
      <dsp:txXfrm>
        <a:off x="35268" y="841901"/>
        <a:ext cx="5727756" cy="651938"/>
      </dsp:txXfrm>
    </dsp:sp>
    <dsp:sp modelId="{29488D00-E5B9-7F43-8EF1-55A8D91DE54B}">
      <dsp:nvSpPr>
        <dsp:cNvPr id="0" name=""/>
        <dsp:cNvSpPr/>
      </dsp:nvSpPr>
      <dsp:spPr>
        <a:xfrm>
          <a:off x="0" y="1583828"/>
          <a:ext cx="5798292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Degree in Bachelor of Science in Human Biology Stanford </a:t>
          </a:r>
          <a:r>
            <a:rPr lang="en-US" sz="1900" kern="1200" dirty="0" err="1"/>
            <a:t>Universuty</a:t>
          </a:r>
          <a:endParaRPr lang="en-US" sz="1900" kern="1200" dirty="0"/>
        </a:p>
      </dsp:txBody>
      <dsp:txXfrm>
        <a:off x="35268" y="1619096"/>
        <a:ext cx="5727756" cy="651938"/>
      </dsp:txXfrm>
    </dsp:sp>
    <dsp:sp modelId="{8A1BD20B-6E7A-D947-B90F-6B089E587E37}">
      <dsp:nvSpPr>
        <dsp:cNvPr id="0" name=""/>
        <dsp:cNvSpPr/>
      </dsp:nvSpPr>
      <dsp:spPr>
        <a:xfrm>
          <a:off x="0" y="2361023"/>
          <a:ext cx="5798292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Post Graduate Medicine Sydney University commence 2020</a:t>
          </a:r>
        </a:p>
      </dsp:txBody>
      <dsp:txXfrm>
        <a:off x="35268" y="2396291"/>
        <a:ext cx="5727756" cy="651938"/>
      </dsp:txXfrm>
    </dsp:sp>
    <dsp:sp modelId="{CC84F953-5DAB-A844-B702-B5007D0ED386}">
      <dsp:nvSpPr>
        <dsp:cNvPr id="0" name=""/>
        <dsp:cNvSpPr/>
      </dsp:nvSpPr>
      <dsp:spPr>
        <a:xfrm>
          <a:off x="0" y="3119760"/>
          <a:ext cx="5798292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Graduated Medicine Sydney University 2023</a:t>
          </a:r>
        </a:p>
      </dsp:txBody>
      <dsp:txXfrm>
        <a:off x="35268" y="3155028"/>
        <a:ext cx="5727756" cy="651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4B542-6B9B-B040-882F-A03877FAB8FE}" type="datetimeFigureOut">
              <a:rPr lang="en-US" smtClean="0"/>
              <a:t>2/13/25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F63B5-1BF4-B34C-A782-813EEFB45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9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humankinetics.com/view/journals/jpah/aop/article-10.1123-jpah.2023-0506/article-10.1123-jpah.2023-0506.x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i="0" dirty="0">
                <a:solidFill>
                  <a:srgbClr val="141414"/>
                </a:solidFill>
                <a:effectLst/>
                <a:latin typeface="Apercu"/>
              </a:rPr>
              <a:t>In the first long-term study of its kind, published in the </a:t>
            </a:r>
            <a:r>
              <a:rPr lang="en-AU" b="0" i="1" u="sng" dirty="0">
                <a:solidFill>
                  <a:srgbClr val="C63A1E"/>
                </a:solidFill>
                <a:effectLst/>
                <a:latin typeface="Apercu"/>
                <a:hlinkClick r:id="rId3"/>
              </a:rPr>
              <a:t>Journal of Physical Activity and Health</a:t>
            </a:r>
            <a:r>
              <a:rPr lang="en-AU" b="0" i="0" dirty="0">
                <a:solidFill>
                  <a:srgbClr val="141414"/>
                </a:solidFill>
                <a:effectLst/>
                <a:latin typeface="Apercu"/>
              </a:rPr>
              <a:t>, the researchers followed the sports participation of over 4000 Australian children from age 4 to 13. They then matched this with academic trajectory up to 21 years-of-age.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F63B5-1BF4-B34C-A782-813EEFB45A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9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ymble Ladies' College logo">
            <a:extLst>
              <a:ext uri="{FF2B5EF4-FFF2-40B4-BE49-F238E27FC236}">
                <a16:creationId xmlns:a16="http://schemas.microsoft.com/office/drawing/2014/main" id="{E6470111-AA9C-634E-8DD0-3073B4A094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4411" y="2899236"/>
            <a:ext cx="6023178" cy="105952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5EA76A3-3B72-334E-8B26-9AEF5E85A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4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6A0ADE-DF12-DD4A-A32F-C923365A5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41863" y="981076"/>
            <a:ext cx="9834200" cy="118745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41863" y="2312988"/>
            <a:ext cx="9834200" cy="38877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03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981075"/>
            <a:ext cx="11160125" cy="24479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938" y="3657600"/>
            <a:ext cx="11160125" cy="2543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5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5939" y="1520825"/>
            <a:ext cx="5464731" cy="46714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03093" y="1520825"/>
            <a:ext cx="5464730" cy="46714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663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939" y="2428074"/>
            <a:ext cx="5418952" cy="447599"/>
          </a:xfr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solidFill>
                  <a:srgbClr val="002F67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5938" y="3017039"/>
            <a:ext cx="5418953" cy="3183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7110" y="2428075"/>
            <a:ext cx="5418952" cy="444500"/>
          </a:xfrm>
        </p:spPr>
        <p:txBody>
          <a:bodyPr anchor="b">
            <a:noAutofit/>
          </a:bodyPr>
          <a:lstStyle>
            <a:lvl1pPr marL="0" indent="0">
              <a:buNone/>
              <a:defRPr lang="en-US" sz="2800" b="1" i="0" kern="1200" dirty="0">
                <a:solidFill>
                  <a:srgbClr val="002F67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57109" y="3017039"/>
            <a:ext cx="5418953" cy="3183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799A17B-861A-6247-97A8-BB4BFA9B1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559" y="1009706"/>
            <a:ext cx="11109961" cy="11804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4544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1009922"/>
            <a:ext cx="11160125" cy="118463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7824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33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E9B46FC-B197-AD46-9CDC-0ADB46AE3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59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background pattern&#10;&#10;Description automatically generated">
            <a:extLst>
              <a:ext uri="{FF2B5EF4-FFF2-40B4-BE49-F238E27FC236}">
                <a16:creationId xmlns:a16="http://schemas.microsoft.com/office/drawing/2014/main" id="{E2C0AD94-9D7A-0549-99C0-B7847339D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18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5724AFB-A0F2-EF40-8B37-AFE6CB7BB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07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A711223-6AC9-A046-9D90-95F1F8B813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8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ymble Ladies' College logo">
            <a:extLst>
              <a:ext uri="{FF2B5EF4-FFF2-40B4-BE49-F238E27FC236}">
                <a16:creationId xmlns:a16="http://schemas.microsoft.com/office/drawing/2014/main" id="{E6470111-AA9C-634E-8DD0-3073B4A094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4411" y="2899236"/>
            <a:ext cx="6023178" cy="1059527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B524C8FE-2FDD-F245-95C3-3A1D955949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07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89500" y="1248674"/>
            <a:ext cx="6766922" cy="49521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03FA47-0634-B846-A7C5-C276F33DB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78" y="1248674"/>
            <a:ext cx="4134848" cy="11704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7391FD8-C7AD-9242-BEBE-F451189337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5578" y="2594919"/>
            <a:ext cx="4134848" cy="3605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296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02199" y="1248674"/>
            <a:ext cx="6773863" cy="495210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494AC9-1EEE-2D4C-9934-722F2133C9BF}"/>
              </a:ext>
            </a:extLst>
          </p:cNvPr>
          <p:cNvSpPr txBox="1">
            <a:spLocks/>
          </p:cNvSpPr>
          <p:nvPr userDrawn="1"/>
        </p:nvSpPr>
        <p:spPr>
          <a:xfrm>
            <a:off x="535578" y="1248674"/>
            <a:ext cx="4134848" cy="11704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270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200" b="0" i="0" kern="1200">
                <a:solidFill>
                  <a:srgbClr val="002F67"/>
                </a:solidFill>
                <a:latin typeface="Canela Regular" pitchFamily="2" charset="77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" pitchFamily="2" charset="0"/>
              </a:rPr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4FCAB46-0CDA-6349-AC26-3FB6E0665F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5578" y="2594919"/>
            <a:ext cx="4134848" cy="3605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598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8" y="972851"/>
            <a:ext cx="11160125" cy="1171575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5938" y="2355640"/>
            <a:ext cx="11160125" cy="3845136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9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F6DF518-E453-1A42-8A00-EA43312AC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xt, logo&#10;&#10;WATCH US CHANGE THE WORLD">
            <a:extLst>
              <a:ext uri="{FF2B5EF4-FFF2-40B4-BE49-F238E27FC236}">
                <a16:creationId xmlns:a16="http://schemas.microsoft.com/office/drawing/2014/main" id="{EB2BA548-31D0-B34B-9369-541AFC74C9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4484" y="2639820"/>
            <a:ext cx="6346550" cy="15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49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F6DF518-E453-1A42-8A00-EA43312AC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Text, logo&#10;&#10;WATCH US CHANGE THE WORLD">
            <a:extLst>
              <a:ext uri="{FF2B5EF4-FFF2-40B4-BE49-F238E27FC236}">
                <a16:creationId xmlns:a16="http://schemas.microsoft.com/office/drawing/2014/main" id="{EB2BA548-31D0-B34B-9369-541AFC74C9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4484" y="3973944"/>
            <a:ext cx="6346550" cy="1578359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424C6006-8CD9-F54C-A8A9-9C5FB285A9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9059" y="1620490"/>
            <a:ext cx="96774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05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798CEE2C-BDE4-6346-9270-011B644EB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3BB3AE-8AE2-E745-A798-BE5FFB5D83A3}"/>
              </a:ext>
            </a:extLst>
          </p:cNvPr>
          <p:cNvSpPr txBox="1"/>
          <p:nvPr userDrawn="1"/>
        </p:nvSpPr>
        <p:spPr>
          <a:xfrm>
            <a:off x="0" y="6196964"/>
            <a:ext cx="12192000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2021 Pymble Ladies' College  |  A School of the Uniting Church  |  ACN 645 100 670  |  CRICOS 03288K</a:t>
            </a:r>
            <a:endParaRPr lang="en-US" sz="900" b="0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49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048DF3-E3E9-B742-9A9C-0049601E3E56}"/>
              </a:ext>
            </a:extLst>
          </p:cNvPr>
          <p:cNvSpPr/>
          <p:nvPr userDrawn="1"/>
        </p:nvSpPr>
        <p:spPr>
          <a:xfrm>
            <a:off x="3421497" y="2504518"/>
            <a:ext cx="924482" cy="924482"/>
          </a:xfrm>
          <a:prstGeom prst="rect">
            <a:avLst/>
          </a:prstGeom>
          <a:solidFill>
            <a:srgbClr val="A0E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FCBC90-DB44-2D45-B1E7-FD0291A3FABF}"/>
              </a:ext>
            </a:extLst>
          </p:cNvPr>
          <p:cNvSpPr/>
          <p:nvPr userDrawn="1"/>
        </p:nvSpPr>
        <p:spPr>
          <a:xfrm>
            <a:off x="1147855" y="2504518"/>
            <a:ext cx="924482" cy="924482"/>
          </a:xfrm>
          <a:prstGeom prst="rect">
            <a:avLst/>
          </a:prstGeom>
          <a:solidFill>
            <a:srgbClr val="002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F1A5B9-46A1-8C4E-94BF-9AE63A87DEE5}"/>
              </a:ext>
            </a:extLst>
          </p:cNvPr>
          <p:cNvSpPr/>
          <p:nvPr userDrawn="1"/>
        </p:nvSpPr>
        <p:spPr>
          <a:xfrm>
            <a:off x="2284676" y="2504518"/>
            <a:ext cx="924482" cy="924482"/>
          </a:xfrm>
          <a:prstGeom prst="rect">
            <a:avLst/>
          </a:prstGeom>
          <a:solidFill>
            <a:srgbClr val="FD6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AA246-D663-CA46-871C-8501ED48797D}"/>
              </a:ext>
            </a:extLst>
          </p:cNvPr>
          <p:cNvSpPr/>
          <p:nvPr userDrawn="1"/>
        </p:nvSpPr>
        <p:spPr>
          <a:xfrm>
            <a:off x="4521250" y="2504518"/>
            <a:ext cx="924482" cy="924482"/>
          </a:xfrm>
          <a:prstGeom prst="rect">
            <a:avLst/>
          </a:prstGeom>
          <a:solidFill>
            <a:srgbClr val="DF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AB4814-58AD-6045-87B2-7B65D3F90B67}"/>
              </a:ext>
            </a:extLst>
          </p:cNvPr>
          <p:cNvSpPr/>
          <p:nvPr userDrawn="1"/>
        </p:nvSpPr>
        <p:spPr>
          <a:xfrm>
            <a:off x="5633358" y="2504518"/>
            <a:ext cx="924482" cy="924482"/>
          </a:xfrm>
          <a:prstGeom prst="rect">
            <a:avLst/>
          </a:prstGeom>
          <a:solidFill>
            <a:srgbClr val="70C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5AD160-FC4A-2140-A631-DAA6E94CB1F3}"/>
              </a:ext>
            </a:extLst>
          </p:cNvPr>
          <p:cNvSpPr/>
          <p:nvPr userDrawn="1"/>
        </p:nvSpPr>
        <p:spPr>
          <a:xfrm>
            <a:off x="6745466" y="2504518"/>
            <a:ext cx="924482" cy="924482"/>
          </a:xfrm>
          <a:prstGeom prst="rect">
            <a:avLst/>
          </a:prstGeom>
          <a:solidFill>
            <a:srgbClr val="FFE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950D6C-7199-7045-ACF3-BA2BE47AC269}"/>
              </a:ext>
            </a:extLst>
          </p:cNvPr>
          <p:cNvSpPr/>
          <p:nvPr userDrawn="1"/>
        </p:nvSpPr>
        <p:spPr>
          <a:xfrm>
            <a:off x="7882287" y="2504518"/>
            <a:ext cx="924482" cy="924482"/>
          </a:xfrm>
          <a:prstGeom prst="rect">
            <a:avLst/>
          </a:prstGeom>
          <a:solidFill>
            <a:srgbClr val="FFC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51B6D-E107-FA43-8C01-C6D8A3E76430}"/>
              </a:ext>
            </a:extLst>
          </p:cNvPr>
          <p:cNvSpPr/>
          <p:nvPr userDrawn="1"/>
        </p:nvSpPr>
        <p:spPr>
          <a:xfrm>
            <a:off x="8994396" y="2504518"/>
            <a:ext cx="924482" cy="924482"/>
          </a:xfrm>
          <a:prstGeom prst="rect">
            <a:avLst/>
          </a:prstGeom>
          <a:solidFill>
            <a:srgbClr val="F8A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1FE139-4147-4944-90EB-5F647749615E}"/>
              </a:ext>
            </a:extLst>
          </p:cNvPr>
          <p:cNvSpPr/>
          <p:nvPr userDrawn="1"/>
        </p:nvSpPr>
        <p:spPr>
          <a:xfrm>
            <a:off x="10106505" y="2504518"/>
            <a:ext cx="924482" cy="92448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EF5A50-2E47-F540-BFC7-042F09CC4F0F}"/>
              </a:ext>
            </a:extLst>
          </p:cNvPr>
          <p:cNvSpPr/>
          <p:nvPr userDrawn="1"/>
        </p:nvSpPr>
        <p:spPr>
          <a:xfrm>
            <a:off x="1147855" y="3727837"/>
            <a:ext cx="924482" cy="232504"/>
          </a:xfrm>
          <a:prstGeom prst="rect">
            <a:avLst/>
          </a:prstGeom>
          <a:solidFill>
            <a:srgbClr val="C41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8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61503071-7A45-C24E-ADEA-6F99BF932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9" y="2609209"/>
            <a:ext cx="11160123" cy="129223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3904736"/>
            <a:ext cx="11160125" cy="150893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396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8ECE5C43-8D77-C248-B0D1-FCBC2E60D9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09208"/>
            <a:ext cx="11160124" cy="128317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7" y="3904735"/>
            <a:ext cx="11160126" cy="14983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04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59EAC04-0629-824F-B110-4B8DF2FEC5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4B6A2C2-63D0-D34A-ADC9-F7FD2A5166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119241"/>
            <a:ext cx="11160125" cy="1380562"/>
          </a:xfrm>
        </p:spPr>
        <p:txBody>
          <a:bodyPr>
            <a:normAutofit/>
          </a:bodyPr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Time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35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9179B670-FB5B-1E49-8C7B-5441D14F3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5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71ECD6D8-1D4A-2145-9989-053670D633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, logo&#10;&#10;WATCH US CHANGE THE WORLD">
            <a:extLst>
              <a:ext uri="{FF2B5EF4-FFF2-40B4-BE49-F238E27FC236}">
                <a16:creationId xmlns:a16="http://schemas.microsoft.com/office/drawing/2014/main" id="{1FD399F5-1538-7F40-820A-BBB5F2E7EA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667" y="5962796"/>
            <a:ext cx="3837992" cy="954492"/>
          </a:xfrm>
          <a:prstGeom prst="rect">
            <a:avLst/>
          </a:prstGeom>
        </p:spPr>
      </p:pic>
      <p:pic>
        <p:nvPicPr>
          <p:cNvPr id="8" name="Picture 7" descr="Pymble Ladies' College_horizontal logo">
            <a:extLst>
              <a:ext uri="{FF2B5EF4-FFF2-40B4-BE49-F238E27FC236}">
                <a16:creationId xmlns:a16="http://schemas.microsoft.com/office/drawing/2014/main" id="{C75A86A1-86F9-4F4C-981E-CA2CFA5D05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947" y="495825"/>
            <a:ext cx="3709712" cy="7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6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83698EF-536C-8645-97D3-46DC0611B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2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3559" y="2476818"/>
            <a:ext cx="11109961" cy="37239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572092-9086-3344-A736-00018191D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540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1662AE-5FC8-8A4F-AA66-21967755AC3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3559" y="989386"/>
            <a:ext cx="11109961" cy="1180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560" y="2314258"/>
            <a:ext cx="11109960" cy="3883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33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672" r:id="rId3"/>
    <p:sldLayoutId id="2147483684" r:id="rId4"/>
    <p:sldLayoutId id="2147483674" r:id="rId5"/>
    <p:sldLayoutId id="2147483675" r:id="rId6"/>
    <p:sldLayoutId id="2147483676" r:id="rId7"/>
    <p:sldLayoutId id="2147483679" r:id="rId8"/>
    <p:sldLayoutId id="2147483662" r:id="rId9"/>
    <p:sldLayoutId id="214748368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87" r:id="rId16"/>
    <p:sldLayoutId id="2147483688" r:id="rId17"/>
    <p:sldLayoutId id="2147483678" r:id="rId18"/>
    <p:sldLayoutId id="2147483677" r:id="rId19"/>
    <p:sldLayoutId id="2147483668" r:id="rId20"/>
    <p:sldLayoutId id="2147483669" r:id="rId21"/>
    <p:sldLayoutId id="2147483670" r:id="rId22"/>
    <p:sldLayoutId id="2147483690" r:id="rId23"/>
    <p:sldLayoutId id="2147483686" r:id="rId24"/>
    <p:sldLayoutId id="2147483673" r:id="rId25"/>
    <p:sldLayoutId id="2147483689" r:id="rId26"/>
  </p:sldLayoutIdLst>
  <p:txStyles>
    <p:titleStyle>
      <a:lvl1pPr marL="12700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400" b="0" i="0" kern="1200">
          <a:solidFill>
            <a:srgbClr val="002F67"/>
          </a:solidFill>
          <a:latin typeface="Times" pitchFamily="2" charset="0"/>
          <a:ea typeface="+mj-ea"/>
          <a:cs typeface="+mj-cs"/>
        </a:defRPr>
      </a:lvl1pPr>
    </p:titleStyle>
    <p:bodyStyle>
      <a:lvl1pPr marL="231775" indent="-2190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orient="horz" pos="550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958" userDrawn="1">
          <p15:clr>
            <a:srgbClr val="F26B43"/>
          </p15:clr>
        </p15:guide>
        <p15:guide id="6" orient="horz" pos="1457" userDrawn="1">
          <p15:clr>
            <a:srgbClr val="F26B43"/>
          </p15:clr>
        </p15:guide>
        <p15:guide id="7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RoZp61qfofw?feature=oembed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scsu0BbIM-I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5CC1A2-C367-A242-B9F7-AFC9DF0A8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40" y="2277905"/>
            <a:ext cx="11160123" cy="1292231"/>
          </a:xfrm>
        </p:spPr>
        <p:txBody>
          <a:bodyPr>
            <a:normAutofit/>
          </a:bodyPr>
          <a:lstStyle/>
          <a:p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Junior School Sport Strategy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C2374A1-8321-1742-BC08-6076FD6F9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121433"/>
            <a:ext cx="11160125" cy="1875605"/>
          </a:xfrm>
        </p:spPr>
        <p:txBody>
          <a:bodyPr>
            <a:normAutofit lnSpcReduction="10000"/>
          </a:bodyPr>
          <a:lstStyle/>
          <a:p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Fostering Excellence in Sports and Academics</a:t>
            </a:r>
          </a:p>
          <a:p>
            <a:endParaRPr lang="en-US" dirty="0"/>
          </a:p>
          <a:p>
            <a:r>
              <a:rPr lang="en-US" b="1" dirty="0"/>
              <a:t>Matt Tyson</a:t>
            </a:r>
          </a:p>
          <a:p>
            <a:r>
              <a:rPr lang="en-US" b="1" dirty="0"/>
              <a:t>Head of Sport (K-6)</a:t>
            </a:r>
          </a:p>
        </p:txBody>
      </p:sp>
    </p:spTree>
    <p:extLst>
      <p:ext uri="{BB962C8B-B14F-4D97-AF65-F5344CB8AC3E}">
        <p14:creationId xmlns:p14="http://schemas.microsoft.com/office/powerpoint/2010/main" val="39615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5551C7-1BD2-2748-A305-F91DC79A2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59" y="2476818"/>
            <a:ext cx="11109961" cy="1041886"/>
          </a:xfrm>
        </p:spPr>
        <p:txBody>
          <a:bodyPr>
            <a:noAutofit/>
          </a:bodyPr>
          <a:lstStyle/>
          <a:p>
            <a:pPr marL="12700" indent="0" rtl="0">
              <a:buNone/>
            </a:pPr>
            <a:r>
              <a:rPr lang="en-AU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create a vibrant sports culture within the Junior School at Pymble Ladies’ College. </a:t>
            </a:r>
          </a:p>
          <a:p>
            <a:pPr marL="12700" indent="0" rtl="0">
              <a:buNone/>
            </a:pPr>
            <a:endParaRPr lang="en-A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2700" indent="0" rtl="0">
              <a:buNone/>
            </a:pPr>
            <a:r>
              <a:rPr lang="en-AU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 increasing students' sports participation and performance, we aim to enhance student’s physical wellbeing and nurture a holistic development that enhances academic learning.</a:t>
            </a:r>
            <a:endParaRPr lang="en-AU" b="0" dirty="0"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151870-E9C4-A941-89D8-B8826159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</a:p>
        </p:txBody>
      </p:sp>
    </p:spTree>
    <p:extLst>
      <p:ext uri="{BB962C8B-B14F-4D97-AF65-F5344CB8AC3E}">
        <p14:creationId xmlns:p14="http://schemas.microsoft.com/office/powerpoint/2010/main" val="363700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0AA98-2551-68B6-66A2-BFBFBCDD2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C0F07F-0D47-3E5D-5C5C-FB9956A33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59" y="2476818"/>
            <a:ext cx="11109961" cy="1041886"/>
          </a:xfrm>
        </p:spPr>
        <p:txBody>
          <a:bodyPr>
            <a:no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A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Physical Health</a:t>
            </a: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Engaging in sports promotes physical fitness, strengthens muscles, improves cardiovascular health, and enhances coordination and balance.</a:t>
            </a:r>
            <a:endParaRPr lang="en-AU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A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Mental Health</a:t>
            </a: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Regular physical activity can reduce stress, anxiety, and depression and boost overall mood and self-esteem.</a:t>
            </a:r>
            <a:endParaRPr lang="en-AU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AU" sz="1800" b="1" i="0" u="none" strike="noStrike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</a:rPr>
              <a:t>Academic Performance</a:t>
            </a: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Participation in sports has a positive correlation with cognitive development. It helps in improving concentration, memory retention, and classroom behaviour, which collectively improves academic learning.</a:t>
            </a:r>
            <a:endParaRPr lang="en-AU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AU" sz="1800" b="1" i="0" u="none" strike="noStrike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</a:rPr>
              <a:t>Teamwork and Leadership Skills</a:t>
            </a: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Sports encourage team dynamics, leadership, and communication skills that are crucial in all areas of life.</a:t>
            </a:r>
            <a:endParaRPr lang="en-AU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AU" sz="1800" b="1" i="0" u="none" strike="noStrike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</a:rPr>
              <a:t>Discipline and Time Management</a:t>
            </a:r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Balancing sports and academics teaches students effective time management and discipline.</a:t>
            </a:r>
            <a:endParaRPr lang="en-AU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12700" indent="0" rtl="0">
              <a:buNone/>
            </a:pPr>
            <a:endParaRPr lang="en-AU" sz="3600" b="0" dirty="0"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FE7591-F0CE-C3A0-5053-7A3D35D1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Evidence based benefits</a:t>
            </a:r>
          </a:p>
        </p:txBody>
      </p:sp>
    </p:spTree>
    <p:extLst>
      <p:ext uri="{BB962C8B-B14F-4D97-AF65-F5344CB8AC3E}">
        <p14:creationId xmlns:p14="http://schemas.microsoft.com/office/powerpoint/2010/main" val="101938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EBA85D-A000-5743-6422-C93EBCFB16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55565" y="285515"/>
            <a:ext cx="8478837" cy="1187450"/>
          </a:xfrm>
        </p:spPr>
        <p:txBody>
          <a:bodyPr/>
          <a:lstStyle/>
          <a:p>
            <a:r>
              <a:rPr lang="en-US" b="1" dirty="0"/>
              <a:t>Academic Performance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6E5571-A235-5E30-CA5C-34C33F384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59" y="2060835"/>
            <a:ext cx="6887411" cy="3481382"/>
          </a:xfrm>
          <a:prstGeom prst="rect">
            <a:avLst/>
          </a:prstGeom>
        </p:spPr>
      </p:pic>
      <p:pic>
        <p:nvPicPr>
          <p:cNvPr id="11" name="Picture 10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75EFD1F-1168-DC52-E27A-1684B8B94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715" y="3958387"/>
            <a:ext cx="2324100" cy="2171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523988-F421-2402-152E-745B72C62652}"/>
              </a:ext>
            </a:extLst>
          </p:cNvPr>
          <p:cNvSpPr txBox="1"/>
          <p:nvPr/>
        </p:nvSpPr>
        <p:spPr>
          <a:xfrm>
            <a:off x="7957752" y="1749585"/>
            <a:ext cx="33645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Children who continued sport participation had higher academic performance across all 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AU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cademic outcomes of the study.</a:t>
            </a:r>
          </a:p>
          <a:p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Children who participated in team sport had better performance on attention and working memory and were more likely to be awarded the HSC/equivalent. </a:t>
            </a:r>
          </a:p>
          <a:p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Children involved in individual sport reported higher NAPLAN literacy results and had a higher academic performance at the end of school (ATAR). </a:t>
            </a:r>
          </a:p>
          <a:p>
            <a:endParaRPr lang="en-AU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258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F9A40-A576-9108-7A46-28078FB1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241" y="293078"/>
            <a:ext cx="7984197" cy="109097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Teamwork and Leadership Skills</a:t>
            </a:r>
          </a:p>
        </p:txBody>
      </p:sp>
      <p:pic>
        <p:nvPicPr>
          <p:cNvPr id="7" name="Picture 6" descr="A close up of a text&#10;&#10;AI-generated content may be incorrect.">
            <a:extLst>
              <a:ext uri="{FF2B5EF4-FFF2-40B4-BE49-F238E27FC236}">
                <a16:creationId xmlns:a16="http://schemas.microsoft.com/office/drawing/2014/main" id="{A755F90B-FB50-7FD0-5F96-BCDF14423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3059"/>
            <a:ext cx="3956612" cy="25549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C46CCD-C323-1876-64A7-31989D43988A}"/>
              </a:ext>
            </a:extLst>
          </p:cNvPr>
          <p:cNvSpPr txBox="1"/>
          <p:nvPr/>
        </p:nvSpPr>
        <p:spPr>
          <a:xfrm>
            <a:off x="4167241" y="1749670"/>
            <a:ext cx="73986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According to a report by Ernst &amp; Young polling 821 high-level executives, 90% of female executives played sports when they were younger, rising to a staggering 96% </a:t>
            </a:r>
            <a:r>
              <a:rPr lang="en-AU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AU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those employed in Senior Executive positions.</a:t>
            </a:r>
          </a:p>
          <a:p>
            <a:endParaRPr lang="en-AU" dirty="0">
              <a:solidFill>
                <a:srgbClr val="2424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Futhermore</a:t>
            </a:r>
            <a:r>
              <a:rPr lang="en-AU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65% of the 2017 Fortune list of Most Powerful Women also played sports competitively in either high school or college.</a:t>
            </a:r>
          </a:p>
          <a:p>
            <a:endParaRPr lang="en-AU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Sports promote Leadership skills through:</a:t>
            </a:r>
          </a:p>
          <a:p>
            <a:endParaRPr lang="en-AU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Social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Solving / Strategic thinking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attributes of a leader (commitment, determination and a competitive mindset)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resilience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Teamwork – Understanding and utilizing strengths of the team</a:t>
            </a:r>
          </a:p>
          <a:p>
            <a:endParaRPr lang="en-AU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nline Media 7" descr="&quot;Girls that learn sports learn how to lead&quot; | Billie Jean King with Melinda French Gates #shorts">
            <a:hlinkClick r:id="" action="ppaction://media"/>
            <a:extLst>
              <a:ext uri="{FF2B5EF4-FFF2-40B4-BE49-F238E27FC236}">
                <a16:creationId xmlns:a16="http://schemas.microsoft.com/office/drawing/2014/main" id="{D51E109C-AE95-B13C-6A25-58B06FC7E6E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518965"/>
            <a:ext cx="3956612" cy="27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MACKENZIE LITTLE - ATHLETICS - EP1:  FINDING BALANCE">
            <a:hlinkClick r:id="" action="ppaction://media"/>
            <a:extLst>
              <a:ext uri="{FF2B5EF4-FFF2-40B4-BE49-F238E27FC236}">
                <a16:creationId xmlns:a16="http://schemas.microsoft.com/office/drawing/2014/main" id="{81DBB4B0-65BA-A9B1-A788-F061773499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58096" y="1322621"/>
            <a:ext cx="8921579" cy="5040691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DF4F5E6-5A44-BFC6-8FF3-DCBBE58B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885" y="256170"/>
            <a:ext cx="7113255" cy="732371"/>
          </a:xfrm>
        </p:spPr>
        <p:txBody>
          <a:bodyPr anchor="b">
            <a:normAutofit/>
          </a:bodyPr>
          <a:lstStyle/>
          <a:p>
            <a:r>
              <a:rPr lang="en-US" b="1" dirty="0"/>
              <a:t>Discipline and Time Management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8AD95A8-C2E1-794A-9F58-C1F771A63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420130" y="6090833"/>
            <a:ext cx="115448" cy="10994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DE907D-2F22-ADF9-53CE-71D0F56E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Mackenzie Little </a:t>
            </a:r>
            <a:r>
              <a:rPr lang="en-US" dirty="0" err="1"/>
              <a:t>Pymble</a:t>
            </a:r>
            <a:r>
              <a:rPr lang="en-US" dirty="0"/>
              <a:t> 2009 - 2014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E6368-2013-625F-3780-D89C5A7B0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Softball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Water Polo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Football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Track and Field (started as a multi event athlete)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Hockey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Touch Football</a:t>
            </a:r>
          </a:p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E2B50E-D879-D330-010B-4E49952A9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306968"/>
              </p:ext>
            </p:extLst>
          </p:nvPr>
        </p:nvGraphicFramePr>
        <p:xfrm>
          <a:off x="4889500" y="1346887"/>
          <a:ext cx="5798292" cy="3890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F616564-7EAC-5359-5BE1-33D806BF2D80}"/>
              </a:ext>
            </a:extLst>
          </p:cNvPr>
          <p:cNvSpPr txBox="1"/>
          <p:nvPr/>
        </p:nvSpPr>
        <p:spPr>
          <a:xfrm>
            <a:off x="5147408" y="762111"/>
            <a:ext cx="568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Academic Achievements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592D7A-84A0-D1D7-70EF-84F18C553453}"/>
              </a:ext>
            </a:extLst>
          </p:cNvPr>
          <p:cNvSpPr txBox="1"/>
          <p:nvPr/>
        </p:nvSpPr>
        <p:spPr>
          <a:xfrm>
            <a:off x="705286" y="5430891"/>
            <a:ext cx="10200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b="1" i="0" dirty="0">
                <a:solidFill>
                  <a:srgbClr val="333333"/>
                </a:solidFill>
                <a:effectLst/>
                <a:latin typeface="GT Pressura"/>
              </a:rPr>
              <a:t>“I’m currently balancing my medical career with my athletics career, and I’m honoured to be a role model and an inspiration to all the young girls who look up to me.”  - Mackenzie Little</a:t>
            </a:r>
          </a:p>
          <a:p>
            <a:br>
              <a:rPr lang="en-A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8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DB590-0DE2-2900-9EFA-717639942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CCED4B-A2AD-C0A9-0A20-01E1FADD59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800331"/>
            <a:ext cx="11180763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br>
              <a:rPr lang="en-AU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AU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AU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AU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AU" sz="16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br>
              <a:rPr lang="en-AU" sz="16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endParaRPr lang="en-AU" sz="1600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0202D89-9727-9505-BA2F-897A0348A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56" y="22137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11592FC-FD23-AC29-A440-B6328BD97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001" y="2039902"/>
            <a:ext cx="14053035" cy="62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A certificate of appreciation&#10;&#10;Description automatically generated">
            <a:extLst>
              <a:ext uri="{FF2B5EF4-FFF2-40B4-BE49-F238E27FC236}">
                <a16:creationId xmlns:a16="http://schemas.microsoft.com/office/drawing/2014/main" id="{6068B01D-DE31-71C2-EC2D-B92C79931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33" y="3811901"/>
            <a:ext cx="4219492" cy="2380322"/>
          </a:xfrm>
          <a:prstGeom prst="rect">
            <a:avLst/>
          </a:prstGeom>
        </p:spPr>
      </p:pic>
      <p:pic>
        <p:nvPicPr>
          <p:cNvPr id="16" name="Picture 15" descr="A blue certificate with white text&#10;&#10;Description automatically generated">
            <a:extLst>
              <a:ext uri="{FF2B5EF4-FFF2-40B4-BE49-F238E27FC236}">
                <a16:creationId xmlns:a16="http://schemas.microsoft.com/office/drawing/2014/main" id="{BE7EF72A-7297-C9CC-A174-6252A624B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425" y="3811901"/>
            <a:ext cx="4219490" cy="2380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1DD5ED-34CF-0644-6E2B-608E05579364}"/>
              </a:ext>
            </a:extLst>
          </p:cNvPr>
          <p:cNvSpPr txBox="1"/>
          <p:nvPr/>
        </p:nvSpPr>
        <p:spPr>
          <a:xfrm>
            <a:off x="73152" y="1363851"/>
            <a:ext cx="637414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2025 New Programs and Initiatives </a:t>
            </a:r>
            <a:br>
              <a:rPr lang="en-AU" sz="2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AU" sz="20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A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Revamped Sports Awards System</a:t>
            </a:r>
            <a:b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Tennis Australia Training Hub</a:t>
            </a:r>
            <a:br>
              <a:rPr lang="en-A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Partnerships -</a:t>
            </a:r>
            <a:r>
              <a:rPr lang="en-A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Rafa Nadal Tennis Academy, Barcelona FC and Tottenham FC</a:t>
            </a:r>
            <a:br>
              <a:rPr lang="en-A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Pymble Athletics Academy </a:t>
            </a:r>
            <a:br>
              <a:rPr lang="en-A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Pymble Stride</a:t>
            </a:r>
          </a:p>
          <a:p>
            <a:endParaRPr lang="en-AU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Dream Diploma</a:t>
            </a:r>
          </a:p>
          <a:p>
            <a:endParaRPr lang="en-US" b="1" dirty="0"/>
          </a:p>
        </p:txBody>
      </p:sp>
      <p:pic>
        <p:nvPicPr>
          <p:cNvPr id="8" name="Picture 7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5C00B3AB-D4F7-88E5-86A8-3016EE22F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903" y="121270"/>
            <a:ext cx="6003683" cy="1566585"/>
          </a:xfrm>
          <a:prstGeom prst="rect">
            <a:avLst/>
          </a:prstGeom>
        </p:spPr>
      </p:pic>
      <p:pic>
        <p:nvPicPr>
          <p:cNvPr id="9" name="Picture 8" descr="An aerial view of a football field&#10;&#10;AI-generated content may be incorrect.">
            <a:extLst>
              <a:ext uri="{FF2B5EF4-FFF2-40B4-BE49-F238E27FC236}">
                <a16:creationId xmlns:a16="http://schemas.microsoft.com/office/drawing/2014/main" id="{2273A875-AF01-263E-A96D-19616E935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373" y="1474943"/>
            <a:ext cx="4219490" cy="20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5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E1642EA-941D-253B-C3A9-09A275AB0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370" y="1698120"/>
            <a:ext cx="3864782" cy="388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53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ymble Navy">
      <a:dk1>
        <a:srgbClr val="002F67"/>
      </a:dk1>
      <a:lt1>
        <a:srgbClr val="FFFFFF"/>
      </a:lt1>
      <a:dk2>
        <a:srgbClr val="002F67"/>
      </a:dk2>
      <a:lt2>
        <a:srgbClr val="E7E6E6"/>
      </a:lt2>
      <a:accent1>
        <a:srgbClr val="C3161C"/>
      </a:accent1>
      <a:accent2>
        <a:srgbClr val="F59171"/>
      </a:accent2>
      <a:accent3>
        <a:srgbClr val="6195B7"/>
      </a:accent3>
      <a:accent4>
        <a:srgbClr val="FCB93C"/>
      </a:accent4>
      <a:accent5>
        <a:srgbClr val="88B9C9"/>
      </a:accent5>
      <a:accent6>
        <a:srgbClr val="44BFB6"/>
      </a:accent6>
      <a:hlink>
        <a:srgbClr val="0563C1"/>
      </a:hlink>
      <a:folHlink>
        <a:srgbClr val="F066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ddc40a-5b23-40c0-aca6-6f32260958fe" xsi:nil="true"/>
    <lcf76f155ced4ddcb4097134ff3c332f xmlns="51ff3edc-926e-4e46-af6d-fdab8b478b6a">
      <Terms xmlns="http://schemas.microsoft.com/office/infopath/2007/PartnerControls"/>
    </lcf76f155ced4ddcb4097134ff3c332f>
    <SharedWithUsers xmlns="0bddc40a-5b23-40c0-aca6-6f32260958fe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58137141FF6544B40201E8666C5D18" ma:contentTypeVersion="18" ma:contentTypeDescription="Create a new document." ma:contentTypeScope="" ma:versionID="e7c2c7d1d664041a1c8c557a726395c7">
  <xsd:schema xmlns:xsd="http://www.w3.org/2001/XMLSchema" xmlns:xs="http://www.w3.org/2001/XMLSchema" xmlns:p="http://schemas.microsoft.com/office/2006/metadata/properties" xmlns:ns2="51ff3edc-926e-4e46-af6d-fdab8b478b6a" xmlns:ns3="0bddc40a-5b23-40c0-aca6-6f32260958fe" targetNamespace="http://schemas.microsoft.com/office/2006/metadata/properties" ma:root="true" ma:fieldsID="3d6c4e6556e44a4412cf6b82b212c89e" ns2:_="" ns3:_="">
    <xsd:import namespace="51ff3edc-926e-4e46-af6d-fdab8b478b6a"/>
    <xsd:import namespace="0bddc40a-5b23-40c0-aca6-6f3226095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f3edc-926e-4e46-af6d-fdab8b478b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d54b9f4-14dd-4ca7-805f-959d25dbd0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dc40a-5b23-40c0-aca6-6f3226095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b6636f1-17ce-49c1-a024-1bdab34176e1}" ma:internalName="TaxCatchAll" ma:showField="CatchAllData" ma:web="0bddc40a-5b23-40c0-aca6-6f3226095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7B1A8404BAE842B364523D8B91C516" ma:contentTypeVersion="1" ma:contentTypeDescription="Create a new document." ma:contentTypeScope="" ma:versionID="705f1a289860f4246595a702dfe46ebd">
  <xsd:schema xmlns:xsd="http://www.w3.org/2001/XMLSchema" xmlns:xs="http://www.w3.org/2001/XMLSchema" xmlns:p="http://schemas.microsoft.com/office/2006/metadata/properties" xmlns:ns1="http://schemas.microsoft.com/sharepoint/v3" xmlns:ns2="826f27eb-2908-4e3b-9e85-d61805fbade3" targetNamespace="http://schemas.microsoft.com/office/2006/metadata/properties" ma:root="true" ma:fieldsID="39b33efb0508cc3d85cf6c0a13aa1a49" ns1:_="" ns2:_="">
    <xsd:import namespace="http://schemas.microsoft.com/sharepoint/v3"/>
    <xsd:import namespace="826f27eb-2908-4e3b-9e85-d61805fbade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27eb-2908-4e3b-9e85-d61805fbade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B6CAB8-7CE9-4BD8-BF9F-2220F64749DC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826f27eb-2908-4e3b-9e85-d61805fbade3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E6DE0A9-0C6B-4819-B7E1-10F74D0744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B403C6-86BD-453F-B76C-488680F508DA}"/>
</file>

<file path=customXml/itemProps4.xml><?xml version="1.0" encoding="utf-8"?>
<ds:datastoreItem xmlns:ds="http://schemas.openxmlformats.org/officeDocument/2006/customXml" ds:itemID="{A4F73C6C-177B-49C1-84BF-8E3527EA3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26f27eb-2908-4e3b-9e85-d61805fbad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5748</TotalTime>
  <Words>551</Words>
  <Application>Microsoft Macintosh PowerPoint</Application>
  <PresentationFormat>Widescreen</PresentationFormat>
  <Paragraphs>56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Apercu</vt:lpstr>
      <vt:lpstr>Aptos</vt:lpstr>
      <vt:lpstr>Arial</vt:lpstr>
      <vt:lpstr>Calibri</vt:lpstr>
      <vt:lpstr>Courier New</vt:lpstr>
      <vt:lpstr>GT Pressura</vt:lpstr>
      <vt:lpstr>Noto Sans Symbols</vt:lpstr>
      <vt:lpstr>Poppins</vt:lpstr>
      <vt:lpstr>Times</vt:lpstr>
      <vt:lpstr>Office Theme</vt:lpstr>
      <vt:lpstr>Junior School Sport Strategy</vt:lpstr>
      <vt:lpstr>Aim</vt:lpstr>
      <vt:lpstr>Evidence based benefits</vt:lpstr>
      <vt:lpstr>Academic Performance</vt:lpstr>
      <vt:lpstr>Teamwork and Leadership Skills</vt:lpstr>
      <vt:lpstr>Discipline and Time Management</vt:lpstr>
      <vt:lpstr>Mackenzie Little Pymble 2009 - 2014</vt:lpstr>
      <vt:lpstr>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Walker</dc:creator>
  <cp:lastModifiedBy>Matthew Tyson</cp:lastModifiedBy>
  <cp:revision>59</cp:revision>
  <dcterms:created xsi:type="dcterms:W3CDTF">2020-07-23T05:18:22Z</dcterms:created>
  <dcterms:modified xsi:type="dcterms:W3CDTF">2025-02-13T04:14:01Z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0x010100EE58137141FF6544B40201E8666C5D18</vt:lpwstr>
  </property>
  <property fmtid="{D5CDD505-2E9C-101B-9397-08002B2CF9AE}" pid="3" name="_dlc_DocIdItemGuid">
    <vt:lpwstr>e1b5da17-86fd-423c-9f5f-89484dc749e0</vt:lpwstr>
  </property>
  <property fmtid="{D5CDD505-2E9C-101B-9397-08002B2CF9AE}" pid="4" name="Order">
    <vt:r8>7325300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MediaServiceImageTags">
    <vt:lpwstr/>
  </property>
</Properties>
</file>